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65418"/>
    <a:srgbClr val="D69B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>
        <p:scale>
          <a:sx n="60" d="100"/>
          <a:sy n="60" d="100"/>
        </p:scale>
        <p:origin x="80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B9A3B-0DF3-47FE-9C23-9516A859FE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96C22B-43E3-4DC4-BBC4-4A13880959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451752-0F14-45FD-A561-362C5918EF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56CC7D-10F9-4349-B1D7-FF200A759395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3355C6-2981-4110-A52C-68F561F275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935629-04BF-4697-9AA5-6F3C4ABFB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55587-06E4-4A0F-B2D9-79443E1013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7567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916036-6F59-4A63-B50C-E6E8D00A3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2F19EC-62C4-43D1-B20D-1D3C255CC1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05A6FE-9C67-4D0C-A58B-6DEE75C006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56CC7D-10F9-4349-B1D7-FF200A759395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C98DED-2A5B-46BA-BD02-772A6C6BC2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F658C4-8049-45BB-8711-D0A9FFE57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55587-06E4-4A0F-B2D9-79443E1013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3861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41F45-ED9C-4100-817D-65DBA20C41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158E3B-D7F9-45B5-9ECE-DF3D0A7FBC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AD163D-ABCE-43B4-9E3B-6E338C2A3F0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56CC7D-10F9-4349-B1D7-FF200A759395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85DCA5-7B24-450D-BD1B-BC5EE0B59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1B3939-2DC7-43DA-BF4F-0450392A0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55587-06E4-4A0F-B2D9-79443E1013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81454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8A3170-69CF-43D8-AF0C-DFCFBC0A2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BDECEB-D796-4D5F-BD23-2D0D1295C3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5A781F-8093-4AE2-94AA-EE1F649502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6C759E-1B64-4853-9FE2-5E8CB185459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56CC7D-10F9-4349-B1D7-FF200A759395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FD5961-3C29-4B40-B1A2-58F41BA7EB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7141AC-C0A6-4C2F-9655-C13A9F796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55587-06E4-4A0F-B2D9-79443E1013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49772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68C02-5815-44EB-88DC-27390ACF7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EAA3BC-2CC3-4FCC-A71F-42CFC02251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F0AE86-12FB-4DC3-8E6D-82B3B269C3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F1A9E71-0797-4905-A075-7790F5EDBA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A8CFAA4-C6CE-4F38-9D5E-E705E66E73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A256568-B865-48AB-9BF2-D162F13D33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56CC7D-10F9-4349-B1D7-FF200A759395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871D2F-BE6D-4F68-9466-3A2DEE8A5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37DFB40-AA94-49F3-B8C9-9503800B9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55587-06E4-4A0F-B2D9-79443E1013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91855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6058A-F881-46F8-A7DC-872AD572E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49E2882-05C6-49CC-B3C3-A5B9822AEA7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56CC7D-10F9-4349-B1D7-FF200A759395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E36717-D998-4B08-B63C-56138B384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9A6AA6-B838-48BF-B75C-4E1E70B216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55587-06E4-4A0F-B2D9-79443E1013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95718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FBC14A-36AB-4735-AFFC-406EDC0692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56CC7D-10F9-4349-B1D7-FF200A759395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33C6180-EDA9-42E8-A2B4-C150504BB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02DA7B-E7A4-45EE-863B-637BBEA2A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55587-06E4-4A0F-B2D9-79443E1013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79166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94123-24DA-41DB-92A9-3E508601A1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BD714E-BBDF-4E68-B7EF-AAD388B685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3CFC1C-FD8D-4B72-8490-0B64FFC72A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2F7346-813C-4D5E-98C5-649D7315F1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56CC7D-10F9-4349-B1D7-FF200A759395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CF9BBC-9669-45D8-9B6A-18A924F515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6CED51-1033-440F-9043-33FA3B440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55587-06E4-4A0F-B2D9-79443E1013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17731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72B06-9FEC-4F80-B046-B50D68A0F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25EE597-5536-4038-A19B-EC8C0F18C3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E83B2-D931-4841-B35F-F0B0616145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510382-D0DD-4087-A020-79C8884333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56CC7D-10F9-4349-B1D7-FF200A759395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4BE1F3-A101-4426-A35D-F339C3E1E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1EA1A4-5317-4C4A-BB90-4695CBB4D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55587-06E4-4A0F-B2D9-79443E1013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6314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615BDD-8DC7-40B6-B79D-276C6D33E6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41ED14-ED6F-44B4-A61E-2C30B5C88A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41AD11-792C-45F9-990B-76BBCE996EC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56CC7D-10F9-4349-B1D7-FF200A759395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D5340C-32B0-4134-8F98-07E305461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7984C6-393A-4259-868C-E815CE9F19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55587-06E4-4A0F-B2D9-79443E1013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9733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A20EA70-0FC1-4BD4-9425-F52C59E4AD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D652B7-E4EF-4FA1-BE4A-3158B58676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1B91D5-ADBE-430B-ACF9-34605752AF0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B56CC7D-10F9-4349-B1D7-FF200A759395}" type="datetimeFigureOut">
              <a:rPr lang="en-GB" smtClean="0"/>
              <a:t>04/11/2026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820278-94F5-4AEF-A516-F4E2B61143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CA2E51-0B31-41ED-A342-A52F9C6FF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55587-06E4-4A0F-B2D9-79443E1013A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65448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CC9040F-5247-A7C5-26E5-46927465070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41" t="30145" r="11137" b="2709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76200">
            <a:solidFill>
              <a:srgbClr val="765418"/>
            </a:solidFill>
          </a:ln>
        </p:spPr>
      </p:pic>
    </p:spTree>
    <p:extLst>
      <p:ext uri="{BB962C8B-B14F-4D97-AF65-F5344CB8AC3E}">
        <p14:creationId xmlns:p14="http://schemas.microsoft.com/office/powerpoint/2010/main" val="718648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5932C9E-7929-B111-8754-ADC2E81C38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6991621A-E2A4-7F96-2E15-F6DF9AFE67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44379">
            <a:off x="617146" y="824143"/>
            <a:ext cx="5860694" cy="415747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E7897CC-2780-36DD-C7A5-E88B6DAE4B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06978">
            <a:off x="5803399" y="2236126"/>
            <a:ext cx="5860694" cy="415747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95E305B-6B56-AA30-D797-69FA65E382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0824" y="135844"/>
            <a:ext cx="1355026" cy="135502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E5F89D9-C1B5-DD2D-B0F7-3AF3186CEC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89136">
            <a:off x="11008561" y="1691940"/>
            <a:ext cx="1355026" cy="135502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6780C90-A9AC-D6E0-2F5D-518509DD3F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77615">
            <a:off x="5529820" y="1227062"/>
            <a:ext cx="1355026" cy="1355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071085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c2af565-8942-4c02-8755-965c4e23fe14" xsi:nil="true"/>
    <lcf76f155ced4ddcb4097134ff3c332f xmlns="9e290e5b-8e35-448f-ad99-d02897a51c28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E48ECC058344409733458D4E16D7B5" ma:contentTypeVersion="16" ma:contentTypeDescription="Create a new document." ma:contentTypeScope="" ma:versionID="ce8232236d0d51bf966df8976cfe8e5d">
  <xsd:schema xmlns:xsd="http://www.w3.org/2001/XMLSchema" xmlns:xs="http://www.w3.org/2001/XMLSchema" xmlns:p="http://schemas.microsoft.com/office/2006/metadata/properties" xmlns:ns2="9e290e5b-8e35-448f-ad99-d02897a51c28" xmlns:ns3="7c2af565-8942-4c02-8755-965c4e23fe14" targetNamespace="http://schemas.microsoft.com/office/2006/metadata/properties" ma:root="true" ma:fieldsID="6f41234da1f613e2d341e2e9b3c9e574" ns2:_="" ns3:_="">
    <xsd:import namespace="9e290e5b-8e35-448f-ad99-d02897a51c28"/>
    <xsd:import namespace="7c2af565-8942-4c02-8755-965c4e23fe1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290e5b-8e35-448f-ad99-d02897a51c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9da92847-300a-4b17-a195-b8e3c6aad56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2af565-8942-4c02-8755-965c4e23fe14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2d2c33e3-9045-4d33-8dd6-4492c351c6ac}" ma:internalName="TaxCatchAll" ma:showField="CatchAllData" ma:web="7c2af565-8942-4c02-8755-965c4e23fe1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91E1362-0E2F-4762-8B7F-0FE06FD8CF30}">
  <ds:schemaRefs>
    <ds:schemaRef ds:uri="http://schemas.microsoft.com/office/2006/metadata/properties"/>
    <ds:schemaRef ds:uri="http://schemas.microsoft.com/office/infopath/2007/PartnerControls"/>
    <ds:schemaRef ds:uri="7c2af565-8942-4c02-8755-965c4e23fe14"/>
    <ds:schemaRef ds:uri="9e290e5b-8e35-448f-ad99-d02897a51c28"/>
  </ds:schemaRefs>
</ds:datastoreItem>
</file>

<file path=customXml/itemProps2.xml><?xml version="1.0" encoding="utf-8"?>
<ds:datastoreItem xmlns:ds="http://schemas.openxmlformats.org/officeDocument/2006/customXml" ds:itemID="{5DF54CBD-CBFF-4A27-9F81-2637F64C0D9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A3DC349-A748-4F68-806C-21495A1E733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290e5b-8e35-448f-ad99-d02897a51c28"/>
    <ds:schemaRef ds:uri="7c2af565-8942-4c02-8755-965c4e23fe1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Arial</vt:lpstr>
      <vt:lpstr>1_Office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Lucy Ridler</dc:creator>
  <cp:lastModifiedBy>Lucy Ridler</cp:lastModifiedBy>
  <cp:revision>3</cp:revision>
  <dcterms:created xsi:type="dcterms:W3CDTF">2025-01-13T15:30:24Z</dcterms:created>
  <dcterms:modified xsi:type="dcterms:W3CDTF">2026-11-04T15:09:14Z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0x0101007CE48ECC058344409733458D4E16D7B5</vt:lpwstr>
  </property>
  <property fmtid="{D5CDD505-2E9C-101B-9397-08002B2CF9AE}" pid="3" name="MediaServiceImageTags">
    <vt:lpwstr/>
  </property>
</Properties>
</file>