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1"/>
  </p:notesMasterIdLst>
  <p:handoutMasterIdLst>
    <p:handoutMasterId r:id="rId22"/>
  </p:handoutMasterIdLst>
  <p:sldIdLst>
    <p:sldId id="256" r:id="rId5"/>
    <p:sldId id="324" r:id="rId6"/>
    <p:sldId id="325" r:id="rId7"/>
    <p:sldId id="257" r:id="rId8"/>
    <p:sldId id="339" r:id="rId9"/>
    <p:sldId id="336" r:id="rId10"/>
    <p:sldId id="328" r:id="rId11"/>
    <p:sldId id="330" r:id="rId12"/>
    <p:sldId id="337" r:id="rId13"/>
    <p:sldId id="263" r:id="rId14"/>
    <p:sldId id="312" r:id="rId15"/>
    <p:sldId id="326" r:id="rId16"/>
    <p:sldId id="342" r:id="rId17"/>
    <p:sldId id="344" r:id="rId18"/>
    <p:sldId id="345" r:id="rId19"/>
    <p:sldId id="33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D04500-54B2-41F1-957C-2678A3519432}" v="27" dt="2024-11-08T16:39:31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6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5" y="58"/>
      </p:cViewPr>
      <p:guideLst>
        <p:guide orient="horz" pos="1933"/>
        <p:guide pos="3840"/>
        <p:guide pos="3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134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Ridler" userId="57d1c52e-0ec6-479f-b77c-9da7fe18851f" providerId="ADAL" clId="{ABD04500-54B2-41F1-957C-2678A3519432}"/>
    <pc:docChg chg="undo custSel addSld delSld modSld">
      <pc:chgData name="Lucy Ridler" userId="57d1c52e-0ec6-479f-b77c-9da7fe18851f" providerId="ADAL" clId="{ABD04500-54B2-41F1-957C-2678A3519432}" dt="2024-11-08T16:42:29.807" v="265" actId="1035"/>
      <pc:docMkLst>
        <pc:docMk/>
      </pc:docMkLst>
      <pc:sldChg chg="addSp modSp mod">
        <pc:chgData name="Lucy Ridler" userId="57d1c52e-0ec6-479f-b77c-9da7fe18851f" providerId="ADAL" clId="{ABD04500-54B2-41F1-957C-2678A3519432}" dt="2024-11-08T16:25:27.099" v="61" actId="14100"/>
        <pc:sldMkLst>
          <pc:docMk/>
          <pc:sldMk cId="2045468710" sldId="257"/>
        </pc:sldMkLst>
        <pc:spChg chg="mod">
          <ac:chgData name="Lucy Ridler" userId="57d1c52e-0ec6-479f-b77c-9da7fe18851f" providerId="ADAL" clId="{ABD04500-54B2-41F1-957C-2678A3519432}" dt="2024-11-08T16:25:27.099" v="61" actId="14100"/>
          <ac:spMkLst>
            <pc:docMk/>
            <pc:sldMk cId="2045468710" sldId="257"/>
            <ac:spMk id="8" creationId="{CED1E031-C01C-40E0-BF07-89687C8D455F}"/>
          </ac:spMkLst>
        </pc:spChg>
        <pc:picChg chg="add mod">
          <ac:chgData name="Lucy Ridler" userId="57d1c52e-0ec6-479f-b77c-9da7fe18851f" providerId="ADAL" clId="{ABD04500-54B2-41F1-957C-2678A3519432}" dt="2024-11-08T16:25:24.934" v="60" actId="1076"/>
          <ac:picMkLst>
            <pc:docMk/>
            <pc:sldMk cId="2045468710" sldId="257"/>
            <ac:picMk id="5" creationId="{66B381BA-4CC8-A9E1-72DC-02E37A5498D5}"/>
          </ac:picMkLst>
        </pc:picChg>
      </pc:sldChg>
      <pc:sldChg chg="addSp modSp add mod">
        <pc:chgData name="Lucy Ridler" userId="57d1c52e-0ec6-479f-b77c-9da7fe18851f" providerId="ADAL" clId="{ABD04500-54B2-41F1-957C-2678A3519432}" dt="2024-11-08T16:31:51.952" v="155" actId="1076"/>
        <pc:sldMkLst>
          <pc:docMk/>
          <pc:sldMk cId="2658328145" sldId="263"/>
        </pc:sldMkLst>
        <pc:spChg chg="mod">
          <ac:chgData name="Lucy Ridler" userId="57d1c52e-0ec6-479f-b77c-9da7fe18851f" providerId="ADAL" clId="{ABD04500-54B2-41F1-957C-2678A3519432}" dt="2024-11-08T16:31:34.409" v="147" actId="14100"/>
          <ac:spMkLst>
            <pc:docMk/>
            <pc:sldMk cId="2658328145" sldId="263"/>
            <ac:spMk id="6" creationId="{5BD11B2C-7E19-4F61-BE8B-93D29A36E313}"/>
          </ac:spMkLst>
        </pc:spChg>
        <pc:grpChg chg="mod">
          <ac:chgData name="Lucy Ridler" userId="57d1c52e-0ec6-479f-b77c-9da7fe18851f" providerId="ADAL" clId="{ABD04500-54B2-41F1-957C-2678A3519432}" dt="2024-11-08T16:31:45.524" v="149" actId="1076"/>
          <ac:grpSpMkLst>
            <pc:docMk/>
            <pc:sldMk cId="2658328145" sldId="263"/>
            <ac:grpSpMk id="2" creationId="{861A8C22-0938-4C87-A94A-B66889BDEA10}"/>
          </ac:grpSpMkLst>
        </pc:grpChg>
        <pc:grpChg chg="mod">
          <ac:chgData name="Lucy Ridler" userId="57d1c52e-0ec6-479f-b77c-9da7fe18851f" providerId="ADAL" clId="{ABD04500-54B2-41F1-957C-2678A3519432}" dt="2024-11-08T16:31:45.524" v="149" actId="1076"/>
          <ac:grpSpMkLst>
            <pc:docMk/>
            <pc:sldMk cId="2658328145" sldId="263"/>
            <ac:grpSpMk id="8" creationId="{8A5CE093-C3D1-40EA-8AA4-47AFFE92F18C}"/>
          </ac:grpSpMkLst>
        </pc:grpChg>
        <pc:picChg chg="add mod">
          <ac:chgData name="Lucy Ridler" userId="57d1c52e-0ec6-479f-b77c-9da7fe18851f" providerId="ADAL" clId="{ABD04500-54B2-41F1-957C-2678A3519432}" dt="2024-11-08T16:31:51.952" v="155" actId="1076"/>
          <ac:picMkLst>
            <pc:docMk/>
            <pc:sldMk cId="2658328145" sldId="263"/>
            <ac:picMk id="4" creationId="{2EDA8806-9EB5-792E-4ABE-CF547BABE87C}"/>
          </ac:picMkLst>
        </pc:picChg>
        <pc:picChg chg="mod">
          <ac:chgData name="Lucy Ridler" userId="57d1c52e-0ec6-479f-b77c-9da7fe18851f" providerId="ADAL" clId="{ABD04500-54B2-41F1-957C-2678A3519432}" dt="2024-11-08T16:31:45.524" v="149" actId="1076"/>
          <ac:picMkLst>
            <pc:docMk/>
            <pc:sldMk cId="2658328145" sldId="263"/>
            <ac:picMk id="7" creationId="{990ED65C-DCEA-462B-9135-9F843C7F6027}"/>
          </ac:picMkLst>
        </pc:picChg>
        <pc:picChg chg="mod">
          <ac:chgData name="Lucy Ridler" userId="57d1c52e-0ec6-479f-b77c-9da7fe18851f" providerId="ADAL" clId="{ABD04500-54B2-41F1-957C-2678A3519432}" dt="2024-11-08T16:31:45.524" v="149" actId="1076"/>
          <ac:picMkLst>
            <pc:docMk/>
            <pc:sldMk cId="2658328145" sldId="263"/>
            <ac:picMk id="9" creationId="{52258E6C-741A-4144-92B1-279854455626}"/>
          </ac:picMkLst>
        </pc:picChg>
        <pc:picChg chg="mod">
          <ac:chgData name="Lucy Ridler" userId="57d1c52e-0ec6-479f-b77c-9da7fe18851f" providerId="ADAL" clId="{ABD04500-54B2-41F1-957C-2678A3519432}" dt="2024-11-08T16:31:45.524" v="149" actId="1076"/>
          <ac:picMkLst>
            <pc:docMk/>
            <pc:sldMk cId="2658328145" sldId="263"/>
            <ac:picMk id="10" creationId="{BB47BA5F-3ADF-457B-827F-2DDA7706E621}"/>
          </ac:picMkLst>
        </pc:picChg>
        <pc:picChg chg="mod">
          <ac:chgData name="Lucy Ridler" userId="57d1c52e-0ec6-479f-b77c-9da7fe18851f" providerId="ADAL" clId="{ABD04500-54B2-41F1-957C-2678A3519432}" dt="2024-11-08T16:31:45.524" v="149" actId="1076"/>
          <ac:picMkLst>
            <pc:docMk/>
            <pc:sldMk cId="2658328145" sldId="263"/>
            <ac:picMk id="11" creationId="{F8120C68-75AA-4740-8CC5-7AE3FDA5B013}"/>
          </ac:picMkLst>
        </pc:picChg>
        <pc:picChg chg="mod">
          <ac:chgData name="Lucy Ridler" userId="57d1c52e-0ec6-479f-b77c-9da7fe18851f" providerId="ADAL" clId="{ABD04500-54B2-41F1-957C-2678A3519432}" dt="2024-11-08T16:31:45.524" v="149" actId="1076"/>
          <ac:picMkLst>
            <pc:docMk/>
            <pc:sldMk cId="2658328145" sldId="263"/>
            <ac:picMk id="12" creationId="{EF112252-3C1A-46FD-98A0-60A7C1C87E4F}"/>
          </ac:picMkLst>
        </pc:picChg>
      </pc:sldChg>
      <pc:sldChg chg="modSp add del mod">
        <pc:chgData name="Lucy Ridler" userId="57d1c52e-0ec6-479f-b77c-9da7fe18851f" providerId="ADAL" clId="{ABD04500-54B2-41F1-957C-2678A3519432}" dt="2024-11-08T16:32:31.367" v="159" actId="47"/>
        <pc:sldMkLst>
          <pc:docMk/>
          <pc:sldMk cId="2217045694" sldId="270"/>
        </pc:sldMkLst>
        <pc:spChg chg="mod">
          <ac:chgData name="Lucy Ridler" userId="57d1c52e-0ec6-479f-b77c-9da7fe18851f" providerId="ADAL" clId="{ABD04500-54B2-41F1-957C-2678A3519432}" dt="2024-11-08T16:32:25.461" v="158" actId="255"/>
          <ac:spMkLst>
            <pc:docMk/>
            <pc:sldMk cId="2217045694" sldId="270"/>
            <ac:spMk id="4" creationId="{25F491B9-BC69-4D59-91B7-EA28E9ACEF85}"/>
          </ac:spMkLst>
        </pc:spChg>
      </pc:sldChg>
      <pc:sldChg chg="modSp add mod">
        <pc:chgData name="Lucy Ridler" userId="57d1c52e-0ec6-479f-b77c-9da7fe18851f" providerId="ADAL" clId="{ABD04500-54B2-41F1-957C-2678A3519432}" dt="2024-11-08T16:32:09.792" v="157" actId="20577"/>
        <pc:sldMkLst>
          <pc:docMk/>
          <pc:sldMk cId="1552729362" sldId="312"/>
        </pc:sldMkLst>
        <pc:spChg chg="mod">
          <ac:chgData name="Lucy Ridler" userId="57d1c52e-0ec6-479f-b77c-9da7fe18851f" providerId="ADAL" clId="{ABD04500-54B2-41F1-957C-2678A3519432}" dt="2024-11-08T16:32:09.792" v="157" actId="20577"/>
          <ac:spMkLst>
            <pc:docMk/>
            <pc:sldMk cId="1552729362" sldId="312"/>
            <ac:spMk id="9" creationId="{2BE430F6-9CD2-4442-B97F-9C6171E4B64C}"/>
          </ac:spMkLst>
        </pc:spChg>
      </pc:sldChg>
      <pc:sldChg chg="modSp add mod">
        <pc:chgData name="Lucy Ridler" userId="57d1c52e-0ec6-479f-b77c-9da7fe18851f" providerId="ADAL" clId="{ABD04500-54B2-41F1-957C-2678A3519432}" dt="2024-11-08T16:10:38.204" v="31" actId="14100"/>
        <pc:sldMkLst>
          <pc:docMk/>
          <pc:sldMk cId="1393617691" sldId="324"/>
        </pc:sldMkLst>
        <pc:spChg chg="mod">
          <ac:chgData name="Lucy Ridler" userId="57d1c52e-0ec6-479f-b77c-9da7fe18851f" providerId="ADAL" clId="{ABD04500-54B2-41F1-957C-2678A3519432}" dt="2024-11-08T16:10:27.940" v="28" actId="14100"/>
          <ac:spMkLst>
            <pc:docMk/>
            <pc:sldMk cId="1393617691" sldId="324"/>
            <ac:spMk id="2" creationId="{139C7BDE-19B8-44A2-B6AC-05C4CD67BDF4}"/>
          </ac:spMkLst>
        </pc:spChg>
        <pc:spChg chg="mod">
          <ac:chgData name="Lucy Ridler" userId="57d1c52e-0ec6-479f-b77c-9da7fe18851f" providerId="ADAL" clId="{ABD04500-54B2-41F1-957C-2678A3519432}" dt="2024-11-08T16:10:38.204" v="31" actId="14100"/>
          <ac:spMkLst>
            <pc:docMk/>
            <pc:sldMk cId="1393617691" sldId="324"/>
            <ac:spMk id="6" creationId="{25F8A8B3-A44B-4055-97DF-178CAC46EB84}"/>
          </ac:spMkLst>
        </pc:spChg>
      </pc:sldChg>
      <pc:sldChg chg="modSp add mod">
        <pc:chgData name="Lucy Ridler" userId="57d1c52e-0ec6-479f-b77c-9da7fe18851f" providerId="ADAL" clId="{ABD04500-54B2-41F1-957C-2678A3519432}" dt="2024-11-08T16:10:51.876" v="34" actId="14100"/>
        <pc:sldMkLst>
          <pc:docMk/>
          <pc:sldMk cId="3524600602" sldId="325"/>
        </pc:sldMkLst>
        <pc:spChg chg="mod">
          <ac:chgData name="Lucy Ridler" userId="57d1c52e-0ec6-479f-b77c-9da7fe18851f" providerId="ADAL" clId="{ABD04500-54B2-41F1-957C-2678A3519432}" dt="2024-11-08T16:10:51.876" v="34" actId="14100"/>
          <ac:spMkLst>
            <pc:docMk/>
            <pc:sldMk cId="3524600602" sldId="325"/>
            <ac:spMk id="3" creationId="{AC7F99DA-20F2-4369-A4E7-6A81381A8FD2}"/>
          </ac:spMkLst>
        </pc:spChg>
      </pc:sldChg>
      <pc:sldChg chg="modSp add mod">
        <pc:chgData name="Lucy Ridler" userId="57d1c52e-0ec6-479f-b77c-9da7fe18851f" providerId="ADAL" clId="{ABD04500-54B2-41F1-957C-2678A3519432}" dt="2024-11-08T16:32:49.609" v="161" actId="948"/>
        <pc:sldMkLst>
          <pc:docMk/>
          <pc:sldMk cId="3843263606" sldId="326"/>
        </pc:sldMkLst>
        <pc:spChg chg="mod">
          <ac:chgData name="Lucy Ridler" userId="57d1c52e-0ec6-479f-b77c-9da7fe18851f" providerId="ADAL" clId="{ABD04500-54B2-41F1-957C-2678A3519432}" dt="2024-11-08T16:32:49.609" v="161" actId="948"/>
          <ac:spMkLst>
            <pc:docMk/>
            <pc:sldMk cId="3843263606" sldId="326"/>
            <ac:spMk id="4" creationId="{BC9237E2-F174-4621-B3C6-E43084268F68}"/>
          </ac:spMkLst>
        </pc:spChg>
      </pc:sldChg>
      <pc:sldChg chg="delSp modSp add del mod">
        <pc:chgData name="Lucy Ridler" userId="57d1c52e-0ec6-479f-b77c-9da7fe18851f" providerId="ADAL" clId="{ABD04500-54B2-41F1-957C-2678A3519432}" dt="2024-11-08T16:33:27.439" v="167" actId="47"/>
        <pc:sldMkLst>
          <pc:docMk/>
          <pc:sldMk cId="1844883003" sldId="327"/>
        </pc:sldMkLst>
        <pc:spChg chg="del">
          <ac:chgData name="Lucy Ridler" userId="57d1c52e-0ec6-479f-b77c-9da7fe18851f" providerId="ADAL" clId="{ABD04500-54B2-41F1-957C-2678A3519432}" dt="2024-11-08T16:33:11.872" v="163" actId="478"/>
          <ac:spMkLst>
            <pc:docMk/>
            <pc:sldMk cId="1844883003" sldId="327"/>
            <ac:spMk id="11" creationId="{60B73306-3FF6-BE51-1111-507B3F4488B9}"/>
          </ac:spMkLst>
        </pc:spChg>
        <pc:spChg chg="del">
          <ac:chgData name="Lucy Ridler" userId="57d1c52e-0ec6-479f-b77c-9da7fe18851f" providerId="ADAL" clId="{ABD04500-54B2-41F1-957C-2678A3519432}" dt="2024-11-08T16:33:10.415" v="162" actId="478"/>
          <ac:spMkLst>
            <pc:docMk/>
            <pc:sldMk cId="1844883003" sldId="327"/>
            <ac:spMk id="13" creationId="{DF5F1D13-8B88-C0F8-7544-5F25FA2DF2C7}"/>
          </ac:spMkLst>
        </pc:spChg>
        <pc:spChg chg="del mod">
          <ac:chgData name="Lucy Ridler" userId="57d1c52e-0ec6-479f-b77c-9da7fe18851f" providerId="ADAL" clId="{ABD04500-54B2-41F1-957C-2678A3519432}" dt="2024-11-08T16:33:26.231" v="166"/>
          <ac:spMkLst>
            <pc:docMk/>
            <pc:sldMk cId="1844883003" sldId="327"/>
            <ac:spMk id="15" creationId="{52715E7F-3B65-DB24-8BBB-C8B93C6878F7}"/>
          </ac:spMkLst>
        </pc:spChg>
      </pc:sldChg>
      <pc:sldChg chg="modSp mod">
        <pc:chgData name="Lucy Ridler" userId="57d1c52e-0ec6-479f-b77c-9da7fe18851f" providerId="ADAL" clId="{ABD04500-54B2-41F1-957C-2678A3519432}" dt="2024-11-08T16:30:36.120" v="134" actId="20577"/>
        <pc:sldMkLst>
          <pc:docMk/>
          <pc:sldMk cId="138671890" sldId="328"/>
        </pc:sldMkLst>
        <pc:spChg chg="mod">
          <ac:chgData name="Lucy Ridler" userId="57d1c52e-0ec6-479f-b77c-9da7fe18851f" providerId="ADAL" clId="{ABD04500-54B2-41F1-957C-2678A3519432}" dt="2024-11-08T16:30:36.120" v="134" actId="20577"/>
          <ac:spMkLst>
            <pc:docMk/>
            <pc:sldMk cId="138671890" sldId="328"/>
            <ac:spMk id="3" creationId="{2DE5B293-D98E-40F2-AC7A-1A630BFE13C1}"/>
          </ac:spMkLst>
        </pc:spChg>
      </pc:sldChg>
      <pc:sldChg chg="modSp mod">
        <pc:chgData name="Lucy Ridler" userId="57d1c52e-0ec6-479f-b77c-9da7fe18851f" providerId="ADAL" clId="{ABD04500-54B2-41F1-957C-2678A3519432}" dt="2024-11-08T16:30:33.183" v="133" actId="20577"/>
        <pc:sldMkLst>
          <pc:docMk/>
          <pc:sldMk cId="1412990718" sldId="330"/>
        </pc:sldMkLst>
        <pc:spChg chg="mod">
          <ac:chgData name="Lucy Ridler" userId="57d1c52e-0ec6-479f-b77c-9da7fe18851f" providerId="ADAL" clId="{ABD04500-54B2-41F1-957C-2678A3519432}" dt="2024-11-08T16:30:33.183" v="133" actId="20577"/>
          <ac:spMkLst>
            <pc:docMk/>
            <pc:sldMk cId="1412990718" sldId="330"/>
            <ac:spMk id="3" creationId="{2CD721C0-5FAB-40AC-ABEF-C18E54077118}"/>
          </ac:spMkLst>
        </pc:spChg>
      </pc:sldChg>
      <pc:sldChg chg="modSp mod">
        <pc:chgData name="Lucy Ridler" userId="57d1c52e-0ec6-479f-b77c-9da7fe18851f" providerId="ADAL" clId="{ABD04500-54B2-41F1-957C-2678A3519432}" dt="2024-11-08T16:29:10.502" v="122" actId="1076"/>
        <pc:sldMkLst>
          <pc:docMk/>
          <pc:sldMk cId="728150252" sldId="336"/>
        </pc:sldMkLst>
        <pc:spChg chg="mod">
          <ac:chgData name="Lucy Ridler" userId="57d1c52e-0ec6-479f-b77c-9da7fe18851f" providerId="ADAL" clId="{ABD04500-54B2-41F1-957C-2678A3519432}" dt="2024-11-08T16:29:10.502" v="122" actId="1076"/>
          <ac:spMkLst>
            <pc:docMk/>
            <pc:sldMk cId="728150252" sldId="336"/>
            <ac:spMk id="7" creationId="{C2057FF3-DD61-41C4-911F-128A455C99C1}"/>
          </ac:spMkLst>
        </pc:spChg>
      </pc:sldChg>
      <pc:sldChg chg="modSp add mod">
        <pc:chgData name="Lucy Ridler" userId="57d1c52e-0ec6-479f-b77c-9da7fe18851f" providerId="ADAL" clId="{ABD04500-54B2-41F1-957C-2678A3519432}" dt="2024-11-08T16:30:57.904" v="137" actId="20577"/>
        <pc:sldMkLst>
          <pc:docMk/>
          <pc:sldMk cId="3616956304" sldId="337"/>
        </pc:sldMkLst>
        <pc:spChg chg="mod">
          <ac:chgData name="Lucy Ridler" userId="57d1c52e-0ec6-479f-b77c-9da7fe18851f" providerId="ADAL" clId="{ABD04500-54B2-41F1-957C-2678A3519432}" dt="2024-11-08T16:30:57.904" v="137" actId="20577"/>
          <ac:spMkLst>
            <pc:docMk/>
            <pc:sldMk cId="3616956304" sldId="337"/>
            <ac:spMk id="3" creationId="{2CD721C0-5FAB-40AC-ABEF-C18E54077118}"/>
          </ac:spMkLst>
        </pc:spChg>
      </pc:sldChg>
      <pc:sldChg chg="addSp delSp modSp mod">
        <pc:chgData name="Lucy Ridler" userId="57d1c52e-0ec6-479f-b77c-9da7fe18851f" providerId="ADAL" clId="{ABD04500-54B2-41F1-957C-2678A3519432}" dt="2024-11-08T16:28:07.080" v="109" actId="20577"/>
        <pc:sldMkLst>
          <pc:docMk/>
          <pc:sldMk cId="2306251698" sldId="339"/>
        </pc:sldMkLst>
        <pc:spChg chg="mod">
          <ac:chgData name="Lucy Ridler" userId="57d1c52e-0ec6-479f-b77c-9da7fe18851f" providerId="ADAL" clId="{ABD04500-54B2-41F1-957C-2678A3519432}" dt="2024-11-08T16:25:52.791" v="73" actId="20577"/>
          <ac:spMkLst>
            <pc:docMk/>
            <pc:sldMk cId="2306251698" sldId="339"/>
            <ac:spMk id="3" creationId="{8590F60A-F421-4B16-90A7-1207A9DFB362}"/>
          </ac:spMkLst>
        </pc:spChg>
        <pc:spChg chg="del">
          <ac:chgData name="Lucy Ridler" userId="57d1c52e-0ec6-479f-b77c-9da7fe18851f" providerId="ADAL" clId="{ABD04500-54B2-41F1-957C-2678A3519432}" dt="2024-11-08T16:25:02.464" v="57" actId="478"/>
          <ac:spMkLst>
            <pc:docMk/>
            <pc:sldMk cId="2306251698" sldId="339"/>
            <ac:spMk id="5" creationId="{C032398D-BC5D-30D4-92A1-84E8BC3205C2}"/>
          </ac:spMkLst>
        </pc:spChg>
        <pc:spChg chg="mod">
          <ac:chgData name="Lucy Ridler" userId="57d1c52e-0ec6-479f-b77c-9da7fe18851f" providerId="ADAL" clId="{ABD04500-54B2-41F1-957C-2678A3519432}" dt="2024-11-08T16:28:07.080" v="109" actId="20577"/>
          <ac:spMkLst>
            <pc:docMk/>
            <pc:sldMk cId="2306251698" sldId="339"/>
            <ac:spMk id="7" creationId="{C2057FF3-DD61-41C4-911F-128A455C99C1}"/>
          </ac:spMkLst>
        </pc:spChg>
        <pc:picChg chg="add mod">
          <ac:chgData name="Lucy Ridler" userId="57d1c52e-0ec6-479f-b77c-9da7fe18851f" providerId="ADAL" clId="{ABD04500-54B2-41F1-957C-2678A3519432}" dt="2024-11-08T16:25:43.991" v="64" actId="1076"/>
          <ac:picMkLst>
            <pc:docMk/>
            <pc:sldMk cId="2306251698" sldId="339"/>
            <ac:picMk id="4" creationId="{8C478BFC-FD1E-FBE3-FE9A-65580673F3E5}"/>
          </ac:picMkLst>
        </pc:picChg>
      </pc:sldChg>
      <pc:sldChg chg="del">
        <pc:chgData name="Lucy Ridler" userId="57d1c52e-0ec6-479f-b77c-9da7fe18851f" providerId="ADAL" clId="{ABD04500-54B2-41F1-957C-2678A3519432}" dt="2024-11-08T16:02:27.148" v="0" actId="47"/>
        <pc:sldMkLst>
          <pc:docMk/>
          <pc:sldMk cId="1787034717" sldId="340"/>
        </pc:sldMkLst>
      </pc:sldChg>
      <pc:sldChg chg="del">
        <pc:chgData name="Lucy Ridler" userId="57d1c52e-0ec6-479f-b77c-9da7fe18851f" providerId="ADAL" clId="{ABD04500-54B2-41F1-957C-2678A3519432}" dt="2024-11-08T16:02:30.405" v="1" actId="47"/>
        <pc:sldMkLst>
          <pc:docMk/>
          <pc:sldMk cId="3113556840" sldId="341"/>
        </pc:sldMkLst>
      </pc:sldChg>
      <pc:sldChg chg="modSp mod">
        <pc:chgData name="Lucy Ridler" userId="57d1c52e-0ec6-479f-b77c-9da7fe18851f" providerId="ADAL" clId="{ABD04500-54B2-41F1-957C-2678A3519432}" dt="2024-11-08T16:33:58.029" v="175" actId="1076"/>
        <pc:sldMkLst>
          <pc:docMk/>
          <pc:sldMk cId="432282491" sldId="342"/>
        </pc:sldMkLst>
        <pc:spChg chg="mod">
          <ac:chgData name="Lucy Ridler" userId="57d1c52e-0ec6-479f-b77c-9da7fe18851f" providerId="ADAL" clId="{ABD04500-54B2-41F1-957C-2678A3519432}" dt="2024-11-08T16:33:58.029" v="175" actId="1076"/>
          <ac:spMkLst>
            <pc:docMk/>
            <pc:sldMk cId="432282491" sldId="342"/>
            <ac:spMk id="6" creationId="{BB70C15A-5ECD-A23F-F097-1AA3C60D5767}"/>
          </ac:spMkLst>
        </pc:spChg>
      </pc:sldChg>
      <pc:sldChg chg="new del">
        <pc:chgData name="Lucy Ridler" userId="57d1c52e-0ec6-479f-b77c-9da7fe18851f" providerId="ADAL" clId="{ABD04500-54B2-41F1-957C-2678A3519432}" dt="2024-11-08T16:07:52.212" v="9" actId="47"/>
        <pc:sldMkLst>
          <pc:docMk/>
          <pc:sldMk cId="1620286123" sldId="343"/>
        </pc:sldMkLst>
      </pc:sldChg>
      <pc:sldChg chg="addSp delSp modSp new mod">
        <pc:chgData name="Lucy Ridler" userId="57d1c52e-0ec6-479f-b77c-9da7fe18851f" providerId="ADAL" clId="{ABD04500-54B2-41F1-957C-2678A3519432}" dt="2024-11-08T16:37:56.336" v="220" actId="1076"/>
        <pc:sldMkLst>
          <pc:docMk/>
          <pc:sldMk cId="1542221376" sldId="344"/>
        </pc:sldMkLst>
        <pc:spChg chg="add del mod">
          <ac:chgData name="Lucy Ridler" userId="57d1c52e-0ec6-479f-b77c-9da7fe18851f" providerId="ADAL" clId="{ABD04500-54B2-41F1-957C-2678A3519432}" dt="2024-11-08T16:34:44.984" v="176" actId="478"/>
          <ac:spMkLst>
            <pc:docMk/>
            <pc:sldMk cId="1542221376" sldId="344"/>
            <ac:spMk id="2" creationId="{7EDF0DAF-B748-16F1-0FFE-5D1D5AE9633E}"/>
          </ac:spMkLst>
        </pc:spChg>
        <pc:spChg chg="add mod">
          <ac:chgData name="Lucy Ridler" userId="57d1c52e-0ec6-479f-b77c-9da7fe18851f" providerId="ADAL" clId="{ABD04500-54B2-41F1-957C-2678A3519432}" dt="2024-11-08T16:36:07.097" v="197" actId="1076"/>
          <ac:spMkLst>
            <pc:docMk/>
            <pc:sldMk cId="1542221376" sldId="344"/>
            <ac:spMk id="3" creationId="{F7353B0E-8BD8-6465-03F4-785AB638312A}"/>
          </ac:spMkLst>
        </pc:spChg>
        <pc:spChg chg="add mod">
          <ac:chgData name="Lucy Ridler" userId="57d1c52e-0ec6-479f-b77c-9da7fe18851f" providerId="ADAL" clId="{ABD04500-54B2-41F1-957C-2678A3519432}" dt="2024-11-08T16:36:46.755" v="203"/>
          <ac:spMkLst>
            <pc:docMk/>
            <pc:sldMk cId="1542221376" sldId="344"/>
            <ac:spMk id="5" creationId="{E04F7590-CB46-E634-8DAB-18359AA37559}"/>
          </ac:spMkLst>
        </pc:spChg>
        <pc:spChg chg="add del mod">
          <ac:chgData name="Lucy Ridler" userId="57d1c52e-0ec6-479f-b77c-9da7fe18851f" providerId="ADAL" clId="{ABD04500-54B2-41F1-957C-2678A3519432}" dt="2024-11-08T16:37:38.599" v="215" actId="478"/>
          <ac:spMkLst>
            <pc:docMk/>
            <pc:sldMk cId="1542221376" sldId="344"/>
            <ac:spMk id="6" creationId="{5DC0BF44-D1EA-F51F-8CFA-B9CF30F81E33}"/>
          </ac:spMkLst>
        </pc:spChg>
        <pc:spChg chg="add mod">
          <ac:chgData name="Lucy Ridler" userId="57d1c52e-0ec6-479f-b77c-9da7fe18851f" providerId="ADAL" clId="{ABD04500-54B2-41F1-957C-2678A3519432}" dt="2024-11-08T16:37:56.336" v="220" actId="1076"/>
          <ac:spMkLst>
            <pc:docMk/>
            <pc:sldMk cId="1542221376" sldId="344"/>
            <ac:spMk id="8" creationId="{38FEDE38-775B-2157-33B2-06C96CE48CAB}"/>
          </ac:spMkLst>
        </pc:spChg>
        <pc:picChg chg="add mod">
          <ac:chgData name="Lucy Ridler" userId="57d1c52e-0ec6-479f-b77c-9da7fe18851f" providerId="ADAL" clId="{ABD04500-54B2-41F1-957C-2678A3519432}" dt="2024-11-08T16:36:55.502" v="209" actId="1035"/>
          <ac:picMkLst>
            <pc:docMk/>
            <pc:sldMk cId="1542221376" sldId="344"/>
            <ac:picMk id="4" creationId="{E992A439-5D14-60C9-C3C4-FBB395C78AB5}"/>
          </ac:picMkLst>
        </pc:picChg>
        <pc:picChg chg="add del mod">
          <ac:chgData name="Lucy Ridler" userId="57d1c52e-0ec6-479f-b77c-9da7fe18851f" providerId="ADAL" clId="{ABD04500-54B2-41F1-957C-2678A3519432}" dt="2024-11-08T16:34:51.752" v="178" actId="478"/>
          <ac:picMkLst>
            <pc:docMk/>
            <pc:sldMk cId="1542221376" sldId="344"/>
            <ac:picMk id="7" creationId="{9F936C32-2FC9-106F-3420-96E61DD67B5D}"/>
          </ac:picMkLst>
        </pc:picChg>
        <pc:picChg chg="add mod modCrop">
          <ac:chgData name="Lucy Ridler" userId="57d1c52e-0ec6-479f-b77c-9da7fe18851f" providerId="ADAL" clId="{ABD04500-54B2-41F1-957C-2678A3519432}" dt="2024-11-08T16:36:15.009" v="200" actId="1076"/>
          <ac:picMkLst>
            <pc:docMk/>
            <pc:sldMk cId="1542221376" sldId="344"/>
            <ac:picMk id="10" creationId="{00538CFC-3949-A474-E167-44968A3F6DC1}"/>
          </ac:picMkLst>
        </pc:picChg>
        <pc:picChg chg="add mod">
          <ac:chgData name="Lucy Ridler" userId="57d1c52e-0ec6-479f-b77c-9da7fe18851f" providerId="ADAL" clId="{ABD04500-54B2-41F1-957C-2678A3519432}" dt="2024-11-08T16:37:47.099" v="217" actId="1076"/>
          <ac:picMkLst>
            <pc:docMk/>
            <pc:sldMk cId="1542221376" sldId="344"/>
            <ac:picMk id="12" creationId="{CF15F1FF-D630-7D29-0432-5E53A177DD2F}"/>
          </ac:picMkLst>
        </pc:picChg>
      </pc:sldChg>
      <pc:sldChg chg="addSp delSp modSp new mod">
        <pc:chgData name="Lucy Ridler" userId="57d1c52e-0ec6-479f-b77c-9da7fe18851f" providerId="ADAL" clId="{ABD04500-54B2-41F1-957C-2678A3519432}" dt="2024-11-08T16:42:29.807" v="265" actId="1035"/>
        <pc:sldMkLst>
          <pc:docMk/>
          <pc:sldMk cId="3887242023" sldId="345"/>
        </pc:sldMkLst>
        <pc:spChg chg="add del mod">
          <ac:chgData name="Lucy Ridler" userId="57d1c52e-0ec6-479f-b77c-9da7fe18851f" providerId="ADAL" clId="{ABD04500-54B2-41F1-957C-2678A3519432}" dt="2024-11-08T16:38:33.544" v="226" actId="478"/>
          <ac:spMkLst>
            <pc:docMk/>
            <pc:sldMk cId="3887242023" sldId="345"/>
            <ac:spMk id="2" creationId="{BA53F5D8-2EB8-CF92-B609-3CF116D317C9}"/>
          </ac:spMkLst>
        </pc:spChg>
        <pc:picChg chg="add del mod">
          <ac:chgData name="Lucy Ridler" userId="57d1c52e-0ec6-479f-b77c-9da7fe18851f" providerId="ADAL" clId="{ABD04500-54B2-41F1-957C-2678A3519432}" dt="2024-11-08T16:39:22.975" v="237" actId="478"/>
          <ac:picMkLst>
            <pc:docMk/>
            <pc:sldMk cId="3887242023" sldId="345"/>
            <ac:picMk id="4" creationId="{631FE335-4551-A7EB-9F92-DAB9A535A3F8}"/>
          </ac:picMkLst>
        </pc:picChg>
        <pc:picChg chg="add mod modCrop">
          <ac:chgData name="Lucy Ridler" userId="57d1c52e-0ec6-479f-b77c-9da7fe18851f" providerId="ADAL" clId="{ABD04500-54B2-41F1-957C-2678A3519432}" dt="2024-11-08T16:42:17.835" v="263" actId="732"/>
          <ac:picMkLst>
            <pc:docMk/>
            <pc:sldMk cId="3887242023" sldId="345"/>
            <ac:picMk id="6" creationId="{60644375-A28A-7F8C-27A3-4B85C2FA51CF}"/>
          </ac:picMkLst>
        </pc:picChg>
        <pc:picChg chg="add mod">
          <ac:chgData name="Lucy Ridler" userId="57d1c52e-0ec6-479f-b77c-9da7fe18851f" providerId="ADAL" clId="{ABD04500-54B2-41F1-957C-2678A3519432}" dt="2024-11-08T16:42:29.807" v="265" actId="1035"/>
          <ac:picMkLst>
            <pc:docMk/>
            <pc:sldMk cId="3887242023" sldId="345"/>
            <ac:picMk id="8" creationId="{10255055-0570-83AC-F0E7-01206306A715}"/>
          </ac:picMkLst>
        </pc:picChg>
        <pc:picChg chg="add mod">
          <ac:chgData name="Lucy Ridler" userId="57d1c52e-0ec6-479f-b77c-9da7fe18851f" providerId="ADAL" clId="{ABD04500-54B2-41F1-957C-2678A3519432}" dt="2024-11-08T16:41:52.959" v="259" actId="1076"/>
          <ac:picMkLst>
            <pc:docMk/>
            <pc:sldMk cId="3887242023" sldId="345"/>
            <ac:picMk id="10" creationId="{124D8CFA-31AE-A575-9F7E-C7847F65838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678081-54D7-48CA-A529-7497909FD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2BD29-6F2E-4AD1-BE28-6C728DF040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03861-7A99-43CA-AEE7-0DD4AA3B1278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5119D-DF57-4D66-96E9-82EF5FCC28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04D3DA-2D27-49E2-9F69-DA0CB415EF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5C2D6-F4C4-47FF-BC01-3CECCAA82D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828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4ACBD-DFD1-44F1-B105-7BB99194076E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BEFA5-42F4-4EBD-ACFA-1F0BE6ACC4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3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le of snow&#10;&#10;Description automatically generated">
            <a:extLst>
              <a:ext uri="{FF2B5EF4-FFF2-40B4-BE49-F238E27FC236}">
                <a16:creationId xmlns:a16="http://schemas.microsoft.com/office/drawing/2014/main" id="{35877417-F723-4C29-B07B-7C32A84F85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08" b="49584"/>
          <a:stretch/>
        </p:blipFill>
        <p:spPr>
          <a:xfrm>
            <a:off x="0" y="1447800"/>
            <a:ext cx="12192000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51954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ns face&#10;&#10;Description automatically generated">
            <a:extLst>
              <a:ext uri="{FF2B5EF4-FFF2-40B4-BE49-F238E27FC236}">
                <a16:creationId xmlns:a16="http://schemas.microsoft.com/office/drawing/2014/main" id="{69B13720-057B-46F6-BC18-F13D8C06A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6" b="47316"/>
          <a:stretch/>
        </p:blipFill>
        <p:spPr>
          <a:xfrm>
            <a:off x="0" y="1447800"/>
            <a:ext cx="12192000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4283405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hoto, different, food, table&#10;&#10;Description automatically generated">
            <a:extLst>
              <a:ext uri="{FF2B5EF4-FFF2-40B4-BE49-F238E27FC236}">
                <a16:creationId xmlns:a16="http://schemas.microsoft.com/office/drawing/2014/main" id="{75AC5731-B382-432D-844E-8097B62030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2" t="41616" r="34142" b="52883"/>
          <a:stretch/>
        </p:blipFill>
        <p:spPr>
          <a:xfrm>
            <a:off x="0" y="1457325"/>
            <a:ext cx="12192000" cy="1057276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C1B3EF-08C7-4CA6-945F-78B0151278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206AE4-9040-4E7C-8DAB-8C0334A97F73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323691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ake, table, sitting, water&#10;&#10;Description automatically generated">
            <a:extLst>
              <a:ext uri="{FF2B5EF4-FFF2-40B4-BE49-F238E27FC236}">
                <a16:creationId xmlns:a16="http://schemas.microsoft.com/office/drawing/2014/main" id="{B1BF0B2C-EB8B-43B0-8E67-221676F9C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92" b="50000"/>
          <a:stretch/>
        </p:blipFill>
        <p:spPr>
          <a:xfrm>
            <a:off x="0" y="1447800"/>
            <a:ext cx="12192000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2150507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ake, table, sitting, water&#10;&#10;Description automatically generated">
            <a:extLst>
              <a:ext uri="{FF2B5EF4-FFF2-40B4-BE49-F238E27FC236}">
                <a16:creationId xmlns:a16="http://schemas.microsoft.com/office/drawing/2014/main" id="{B1BF0B2C-EB8B-43B0-8E67-221676F9C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92" b="50000"/>
          <a:stretch/>
        </p:blipFill>
        <p:spPr>
          <a:xfrm>
            <a:off x="0" y="1447800"/>
            <a:ext cx="12192000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  <p:pic>
        <p:nvPicPr>
          <p:cNvPr id="3" name="Picture 2" descr="A close up of a dirty field&#10;&#10;Description automatically generated">
            <a:extLst>
              <a:ext uri="{FF2B5EF4-FFF2-40B4-BE49-F238E27FC236}">
                <a16:creationId xmlns:a16="http://schemas.microsoft.com/office/drawing/2014/main" id="{17E3262D-4366-46ED-8C9D-0C65EF48F4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7" b="64764"/>
          <a:stretch/>
        </p:blipFill>
        <p:spPr>
          <a:xfrm>
            <a:off x="-1" y="1447800"/>
            <a:ext cx="12191999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72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47760E8-6A2B-4B45-871C-635A6BC0D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46" b="41146"/>
          <a:stretch/>
        </p:blipFill>
        <p:spPr>
          <a:xfrm>
            <a:off x="0" y="1447801"/>
            <a:ext cx="12191998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399387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ake, table, birthday, sitting&#10;&#10;Description automatically generated">
            <a:extLst>
              <a:ext uri="{FF2B5EF4-FFF2-40B4-BE49-F238E27FC236}">
                <a16:creationId xmlns:a16="http://schemas.microsoft.com/office/drawing/2014/main" id="{6D4F8FE5-4FED-441B-9412-50038C9583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8" b="53253"/>
          <a:stretch/>
        </p:blipFill>
        <p:spPr>
          <a:xfrm>
            <a:off x="0" y="1447802"/>
            <a:ext cx="12191997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380709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bster on a dark background&#10;&#10;Description automatically generated">
            <a:extLst>
              <a:ext uri="{FF2B5EF4-FFF2-40B4-BE49-F238E27FC236}">
                <a16:creationId xmlns:a16="http://schemas.microsoft.com/office/drawing/2014/main" id="{F80229F4-45F8-497D-88ED-104D2ED16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45" b="6447"/>
          <a:stretch/>
        </p:blipFill>
        <p:spPr>
          <a:xfrm>
            <a:off x="-3" y="1447802"/>
            <a:ext cx="12192000" cy="10795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8D24171-E562-4CBE-ABE4-DAF297B8CB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0" y="312004"/>
            <a:ext cx="2476256" cy="849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B2BA73-B688-479A-9663-52635F4F8F35}"/>
              </a:ext>
            </a:extLst>
          </p:cNvPr>
          <p:cNvSpPr txBox="1"/>
          <p:nvPr userDrawn="1"/>
        </p:nvSpPr>
        <p:spPr>
          <a:xfrm>
            <a:off x="4597156" y="6321425"/>
            <a:ext cx="728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Gill Sans MT" panose="020B0502020104020203" pitchFamily="34" charset="0"/>
                <a:cs typeface="Arial" panose="020B0604020202020204" pitchFamily="34" charset="0"/>
              </a:rPr>
              <a:t>www.rms.org.uk. Registered Charity No. 241990 </a:t>
            </a:r>
          </a:p>
        </p:txBody>
      </p:sp>
    </p:spTree>
    <p:extLst>
      <p:ext uri="{BB962C8B-B14F-4D97-AF65-F5344CB8AC3E}">
        <p14:creationId xmlns:p14="http://schemas.microsoft.com/office/powerpoint/2010/main" val="38229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8E76F5-BFBF-4ADD-B1EA-3DB162F98728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0D4681-7160-441B-9603-819BF15040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086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9D1A3FC-3FDC-4E2D-AAA4-B0F6FFE9A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4988" y="6169025"/>
            <a:ext cx="3008312" cy="396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aseline="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en-US" dirty="0"/>
              <a:t>www.rms.org.uk </a:t>
            </a:r>
            <a:br>
              <a:rPr lang="en-US" dirty="0"/>
            </a:br>
            <a:r>
              <a:rPr lang="en-US" dirty="0"/>
              <a:t>Registered Charity No. 241990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55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2" r:id="rId2"/>
    <p:sldLayoutId id="2147483698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different, food, table&#10;&#10;Description automatically generated">
            <a:extLst>
              <a:ext uri="{FF2B5EF4-FFF2-40B4-BE49-F238E27FC236}">
                <a16:creationId xmlns:a16="http://schemas.microsoft.com/office/drawing/2014/main" id="{7DB93277-D129-4E76-B8CB-04ADEC09D1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37320"/>
          <a:stretch/>
        </p:blipFill>
        <p:spPr>
          <a:xfrm>
            <a:off x="190501" y="200025"/>
            <a:ext cx="11772899" cy="3524250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0D667B4F-8293-4FF1-9D20-EB60C54E46C0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3814119"/>
            <a:ext cx="9829800" cy="7485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The Royal Microscopical Society</a:t>
            </a:r>
            <a:br>
              <a:rPr lang="en-GB" sz="2800" b="1" dirty="0">
                <a:solidFill>
                  <a:srgbClr val="003D7E"/>
                </a:solidFill>
                <a:latin typeface="Gill Sans MT" panose="020B0502020104020203" pitchFamily="34" charset="0"/>
              </a:rPr>
            </a:br>
            <a:r>
              <a:rPr lang="en-US" sz="1800" dirty="0">
                <a:solidFill>
                  <a:srgbClr val="003D7E"/>
                </a:solidFill>
                <a:latin typeface="Gill Sans MT" panose="020B0502020104020203" pitchFamily="34" charset="0"/>
              </a:rPr>
              <a:t>at the forefront of microscopy since 1839</a:t>
            </a:r>
            <a:endParaRPr lang="en-US" sz="2800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pic>
        <p:nvPicPr>
          <p:cNvPr id="9" name="Picture 8" descr="A picture containing photo, different, food, table&#10;&#10;Description automatically generated">
            <a:extLst>
              <a:ext uri="{FF2B5EF4-FFF2-40B4-BE49-F238E27FC236}">
                <a16:creationId xmlns:a16="http://schemas.microsoft.com/office/drawing/2014/main" id="{E1AA93FF-9BFB-49A5-97F8-3565F198E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05" b="1942"/>
          <a:stretch/>
        </p:blipFill>
        <p:spPr>
          <a:xfrm>
            <a:off x="190500" y="4791075"/>
            <a:ext cx="11772899" cy="185737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800C9B-509E-4F55-93FD-B1A762BC6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143" y="3851443"/>
            <a:ext cx="2476256" cy="8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39C7BDE-19B8-44A2-B6AC-05C4CD67BDF4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3068638"/>
            <a:ext cx="5615756" cy="28720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Electron Microscopy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Light Microscopy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Flow Cytometry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AFM and Scanning Probe Microscopies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Engineering, Physical &amp; Material Sciences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90F60A-F421-4B16-90A7-1207A9DFB362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Science Sections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5F8A8B3-A44B-4055-97DF-178CAC46EB84}"/>
              </a:ext>
            </a:extLst>
          </p:cNvPr>
          <p:cNvSpPr txBox="1">
            <a:spLocks noChangeArrowheads="1"/>
          </p:cNvSpPr>
          <p:nvPr/>
        </p:nvSpPr>
        <p:spPr>
          <a:xfrm>
            <a:off x="6248400" y="3068638"/>
            <a:ext cx="5341598" cy="28720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Life Sciences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Data Analysis in Imaging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Early Career Committee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Outreach and Education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1393617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532CBAA-22B0-49C3-A9D9-E6AD67F7F68C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Focussed Interest Groups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7F99DA-20F2-4369-A4E7-6A81381A8FD2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3068638"/>
            <a:ext cx="9254306" cy="28720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Mass Spectrometry Imaging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Professional Development &amp; Training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X-ray Microscopy</a:t>
            </a:r>
          </a:p>
          <a:p>
            <a:pPr marL="742950" indent="-7429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ill Sans MT" panose="020B0502020104020203" pitchFamily="34" charset="0"/>
              </a:rPr>
              <a:t>Ion Beam Microscopy</a:t>
            </a:r>
          </a:p>
        </p:txBody>
      </p:sp>
    </p:spTree>
    <p:extLst>
      <p:ext uri="{BB962C8B-B14F-4D97-AF65-F5344CB8AC3E}">
        <p14:creationId xmlns:p14="http://schemas.microsoft.com/office/powerpoint/2010/main" val="352460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13C8DDA-BDBA-4798-A421-93421EDEC528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5BDA70-1CD3-7547-9CE1-FA3016038621}"/>
              </a:ext>
            </a:extLst>
          </p:cNvPr>
          <p:cNvSpPr txBox="1"/>
          <p:nvPr/>
        </p:nvSpPr>
        <p:spPr>
          <a:xfrm>
            <a:off x="1692322" y="8325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D2295C-91CF-A742-AF88-7F1463B8A3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23"/>
          <a:stretch/>
        </p:blipFill>
        <p:spPr>
          <a:xfrm>
            <a:off x="407762" y="389045"/>
            <a:ext cx="2951258" cy="8128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CED1E031-C01C-40E0-BF07-89687C8D455F}"/>
              </a:ext>
            </a:extLst>
          </p:cNvPr>
          <p:cNvSpPr txBox="1">
            <a:spLocks noChangeArrowheads="1"/>
          </p:cNvSpPr>
          <p:nvPr/>
        </p:nvSpPr>
        <p:spPr>
          <a:xfrm>
            <a:off x="537145" y="3084808"/>
            <a:ext cx="8616379" cy="32874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The oldest journal dedicated to the science of microscopy and the only peer-reviewed publication of the Royal Microscopical Society.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Publishes papers that report on the very latest developments in microscopy, such as advances in microscopy techniques or novel areas of application.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Publication types include full papers, hot topic fast-tracked communications and review articles.</a:t>
            </a:r>
          </a:p>
          <a:p>
            <a:endParaRPr lang="en-US" sz="3200" dirty="0">
              <a:latin typeface="Gill Sans MT" panose="020B0502020104020203" pitchFamily="34" charset="0"/>
            </a:endParaRPr>
          </a:p>
        </p:txBody>
      </p:sp>
      <p:pic>
        <p:nvPicPr>
          <p:cNvPr id="5" name="Picture 4" descr="A qr code with a few squares&#10;&#10;Description automatically generated">
            <a:extLst>
              <a:ext uri="{FF2B5EF4-FFF2-40B4-BE49-F238E27FC236}">
                <a16:creationId xmlns:a16="http://schemas.microsoft.com/office/drawing/2014/main" id="{66B381BA-4CC8-A9E1-72DC-02E37A549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844" y="3228974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6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90F60A-F421-4B16-90A7-1207A9DFB362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3D7E"/>
                </a:solidFill>
                <a:latin typeface="Gill Sans MT" panose="020B0502020104020203" pitchFamily="34" charset="0"/>
              </a:rPr>
              <a:t>Membership Benefits</a:t>
            </a:r>
            <a:endParaRPr lang="en-US" sz="32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2057FF3-DD61-41C4-911F-128A455C99C1}"/>
              </a:ext>
            </a:extLst>
          </p:cNvPr>
          <p:cNvSpPr txBox="1">
            <a:spLocks noChangeArrowheads="1"/>
          </p:cNvSpPr>
          <p:nvPr/>
        </p:nvSpPr>
        <p:spPr>
          <a:xfrm>
            <a:off x="537146" y="3084808"/>
            <a:ext cx="8644954" cy="2949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Discounted registration fees for RMS meetings, courses and conferences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Access to an annual travel bursary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Access to summer studentship grant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Opportunities to contribute to outreach and public engagement events and funding support for your microscope-related outreach events. 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Opportunities for CPD via the RMS Diploma</a:t>
            </a: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C478BFC-FD1E-FBE3-FE9A-65580673F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000" y="3068638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5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90F60A-F421-4B16-90A7-1207A9DFB362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3D7E"/>
                </a:solidFill>
                <a:latin typeface="Gill Sans MT" panose="020B0502020104020203" pitchFamily="34" charset="0"/>
              </a:rPr>
              <a:t>Recently started working in microscopy?</a:t>
            </a:r>
            <a:endParaRPr lang="en-US" sz="32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2057FF3-DD61-41C4-911F-128A455C99C1}"/>
              </a:ext>
            </a:extLst>
          </p:cNvPr>
          <p:cNvSpPr txBox="1">
            <a:spLocks noChangeArrowheads="1"/>
          </p:cNvSpPr>
          <p:nvPr/>
        </p:nvSpPr>
        <p:spPr>
          <a:xfrm>
            <a:off x="415131" y="3068638"/>
            <a:ext cx="11361737" cy="26796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First year free RMS membership for undergraduate students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Reduce membership registration for Doctoral and Early Career membership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Join for early career advice, conference discounts and more!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Look out for sessions at mmc2025 aimed at students, postdocs, and early-career professionals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Follow the Early Career Committee on X @RMS_EarlyCareer</a:t>
            </a:r>
            <a:endParaRPr lang="en-US" sz="28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5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5B09A96-A5C0-4DB0-AB6F-1D93D3D91E56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RMS Travel Bursaries for Members</a:t>
            </a:r>
            <a:br>
              <a:rPr lang="en-US" sz="3600" b="1" dirty="0">
                <a:solidFill>
                  <a:srgbClr val="003D7E"/>
                </a:solidFill>
                <a:latin typeface="Gill Sans MT" panose="020B0502020104020203" pitchFamily="34" charset="0"/>
              </a:rPr>
            </a:b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5B293-D98E-40F2-AC7A-1A630BFE1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3068637"/>
            <a:ext cx="9771062" cy="273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latin typeface="Gill Sans MT" panose="020B0502020104020203" pitchFamily="34" charset="0"/>
              </a:rPr>
              <a:t>If you are an early career researcher, normally within 12 years of starting your PhD, or are employed in a support role in microscopy or cytometry, then these are for you.</a:t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Gill Sans MT" panose="020B0502020104020203" pitchFamily="34" charset="0"/>
              </a:rPr>
              <a:t>www.rms.org.uk/opportunities/bursaries</a:t>
            </a:r>
          </a:p>
        </p:txBody>
      </p:sp>
    </p:spTree>
    <p:extLst>
      <p:ext uri="{BB962C8B-B14F-4D97-AF65-F5344CB8AC3E}">
        <p14:creationId xmlns:p14="http://schemas.microsoft.com/office/powerpoint/2010/main" val="13867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D815329-F6CC-485A-93B2-6663BCE559AC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Summer Studentships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721C0-5FAB-40AC-ABEF-C18E54077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3068637"/>
            <a:ext cx="10666412" cy="310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Each year £2,000 available for six student projects with significant microscopy element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Successful projects chosen with even balance across physical, biological and interdisciplinary sciences.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Students completed project reports published in </a:t>
            </a:r>
            <a:r>
              <a:rPr lang="en-US" sz="2400" dirty="0" err="1">
                <a:latin typeface="Gill Sans MT" panose="020B0502020104020203" pitchFamily="34" charset="0"/>
              </a:rPr>
              <a:t>infocus</a:t>
            </a:r>
            <a:r>
              <a:rPr lang="en-US" sz="2400" dirty="0">
                <a:latin typeface="Gill Sans MT" panose="020B0502020104020203" pitchFamily="34" charset="0"/>
              </a:rPr>
              <a:t> Magazine</a:t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Gill Sans MT" panose="020B0502020104020203" pitchFamily="34" charset="0"/>
              </a:rPr>
              <a:t>www.rms.org.uk/opportunities/summer-studentships</a:t>
            </a:r>
          </a:p>
        </p:txBody>
      </p:sp>
    </p:spTree>
    <p:extLst>
      <p:ext uri="{BB962C8B-B14F-4D97-AF65-F5344CB8AC3E}">
        <p14:creationId xmlns:p14="http://schemas.microsoft.com/office/powerpoint/2010/main" val="1412990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D815329-F6CC-485A-93B2-6663BCE559AC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Professional Internship Placements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721C0-5FAB-40AC-ABEF-C18E54077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3068637"/>
            <a:ext cx="11268300" cy="310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latin typeface="Gill Sans MT" panose="020B0502020104020203" pitchFamily="34" charset="0"/>
              </a:rPr>
              <a:t>We have been pleased to host five Professional Internship Placement students in recent years, providing an opportunity for the students to develop their skills in a new environment. 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Gill Sans MT" panose="020B0502020104020203" pitchFamily="34" charset="0"/>
              </a:rPr>
              <a:t>Through this scheme, the Society gains fresh perspectives and ideas, and it results in great projects that benefit both the Society and the community.</a:t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b="1" dirty="0">
              <a:latin typeface="Gill Sans MT" panose="020B0502020104020203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Gill Sans MT" panose="020B0502020104020203" pitchFamily="34" charset="0"/>
              </a:rPr>
              <a:t>www.rms.org.uk/opportunities/professional-internship-placements</a:t>
            </a:r>
          </a:p>
        </p:txBody>
      </p:sp>
    </p:spTree>
    <p:extLst>
      <p:ext uri="{BB962C8B-B14F-4D97-AF65-F5344CB8AC3E}">
        <p14:creationId xmlns:p14="http://schemas.microsoft.com/office/powerpoint/2010/main" val="3616956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4ADAD2E-A621-4470-928F-D053EC1AA6A6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Microscope Activity Kits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BD11B2C-7E19-4F61-BE8B-93D29A36E313}"/>
              </a:ext>
            </a:extLst>
          </p:cNvPr>
          <p:cNvSpPr txBox="1">
            <a:spLocks noChangeArrowheads="1"/>
          </p:cNvSpPr>
          <p:nvPr/>
        </p:nvSpPr>
        <p:spPr>
          <a:xfrm>
            <a:off x="537146" y="3084808"/>
            <a:ext cx="7902004" cy="7442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</a:pPr>
            <a:r>
              <a:rPr lang="en-US" sz="2400" dirty="0">
                <a:latin typeface="Gill Sans MT" panose="020B0502020104020203" pitchFamily="34" charset="0"/>
              </a:rPr>
              <a:t>Free Microscope Activity Kits for primary schools - helped over 100,000 schoolchildren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1A8C22-0938-4C87-A94A-B66889BDEA10}"/>
              </a:ext>
            </a:extLst>
          </p:cNvPr>
          <p:cNvGrpSpPr/>
          <p:nvPr/>
        </p:nvGrpSpPr>
        <p:grpSpPr>
          <a:xfrm>
            <a:off x="708597" y="4027681"/>
            <a:ext cx="4130104" cy="2363447"/>
            <a:chOff x="7299904" y="3155085"/>
            <a:chExt cx="4354950" cy="2492115"/>
          </a:xfrm>
        </p:grpSpPr>
        <p:pic>
          <p:nvPicPr>
            <p:cNvPr id="7" name="Picture 2" descr="RMS Approved Primary School Microscope">
              <a:extLst>
                <a:ext uri="{FF2B5EF4-FFF2-40B4-BE49-F238E27FC236}">
                  <a16:creationId xmlns:a16="http://schemas.microsoft.com/office/drawing/2014/main" id="{990ED65C-DCEA-462B-9135-9F843C7F6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3444" y="3155085"/>
              <a:ext cx="1661410" cy="2492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A5CE093-C3D1-40EA-8AA4-47AFFE92F18C}"/>
                </a:ext>
              </a:extLst>
            </p:cNvPr>
            <p:cNvGrpSpPr/>
            <p:nvPr/>
          </p:nvGrpSpPr>
          <p:grpSpPr>
            <a:xfrm>
              <a:off x="7299904" y="3155085"/>
              <a:ext cx="2532837" cy="2492115"/>
              <a:chOff x="7978079" y="2876729"/>
              <a:chExt cx="3790856" cy="375462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2258E6C-741A-4144-92B1-2798544556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78079" y="2876729"/>
                <a:ext cx="1874737" cy="1860888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B47BA5F-3ADF-457B-827F-2DDA7706E6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94198" y="2876729"/>
                <a:ext cx="1874737" cy="1860888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8120C68-75AA-4740-8CC5-7AE3FDA5B0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78079" y="4770468"/>
                <a:ext cx="1874737" cy="1860888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F112252-3C1A-46FD-98A0-60A7C1C87E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94198" y="4770468"/>
                <a:ext cx="1874737" cy="1860888"/>
              </a:xfrm>
              <a:prstGeom prst="rect">
                <a:avLst/>
              </a:prstGeom>
            </p:spPr>
          </p:pic>
        </p:grpSp>
      </p:grp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EDA8806-9EB5-792E-4ABE-CF547BABE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294" y="3285436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28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BE430F6-9CD2-4442-B97F-9C6171E4B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5180" y="3068638"/>
            <a:ext cx="4629058" cy="308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dirty="0">
                <a:latin typeface="Gill Sans MT" panose="020B0502020104020203" pitchFamily="34" charset="0"/>
              </a:rPr>
              <a:t>In collaboration with Sian Culley at University College London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Gill Sans MT" panose="020B0502020104020203" pitchFamily="34" charset="0"/>
              </a:rPr>
              <a:t>www.rms.org.uk/community/</a:t>
            </a:r>
            <a:br>
              <a:rPr lang="en-US" sz="2400" b="1" dirty="0">
                <a:latin typeface="Gill Sans MT" panose="020B0502020104020203" pitchFamily="34" charset="0"/>
              </a:rPr>
            </a:br>
            <a:r>
              <a:rPr lang="en-US" sz="2400" b="1" dirty="0">
                <a:latin typeface="Gill Sans MT" panose="020B0502020104020203" pitchFamily="34" charset="0"/>
              </a:rPr>
              <a:t>equity-microscopy-resource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64EFF64-E3D0-48C0-AC19-5D4367402F09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3D7E"/>
                </a:solidFill>
                <a:latin typeface="Gill Sans MT" panose="020B0502020104020203" pitchFamily="34" charset="0"/>
              </a:rPr>
              <a:t>Supporting Equity in Microscopy</a:t>
            </a:r>
            <a:endParaRPr lang="en-US" sz="32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CD0D76-9DFD-4929-8E07-1924C5FF5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6" t="42189" r="51779" b="20000"/>
          <a:stretch/>
        </p:blipFill>
        <p:spPr>
          <a:xfrm>
            <a:off x="480244" y="2948940"/>
            <a:ext cx="6309176" cy="37126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2729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DA78DEC-487C-471C-AF3C-9FA5C5A708C1}"/>
              </a:ext>
            </a:extLst>
          </p:cNvPr>
          <p:cNvSpPr txBox="1">
            <a:spLocks noChangeArrowheads="1"/>
          </p:cNvSpPr>
          <p:nvPr/>
        </p:nvSpPr>
        <p:spPr>
          <a:xfrm>
            <a:off x="480244" y="578148"/>
            <a:ext cx="8229600" cy="648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RMS Diploma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9237E2-F174-4621-B3C6-E43084268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62" y="3068638"/>
            <a:ext cx="11376476" cy="249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400" dirty="0">
                <a:latin typeface="Gill Sans MT" panose="020B0502020104020203" pitchFamily="34" charset="0"/>
              </a:rPr>
              <a:t>We are committed to encouraging our members to improve and develop their skills. We believe qualifications play an important part in this.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Gill Sans MT" panose="020B0502020104020203" pitchFamily="34" charset="0"/>
              </a:rPr>
              <a:t>These are challenging and rewarding whilst fitting around, and complementing, the candidate's existing employment.</a:t>
            </a:r>
            <a:br>
              <a:rPr lang="en-US" sz="2400" dirty="0">
                <a:latin typeface="Gill Sans MT" panose="020B0502020104020203" pitchFamily="34" charset="0"/>
              </a:rPr>
            </a:br>
            <a:endParaRPr lang="en-US" sz="2400" dirty="0">
              <a:latin typeface="Gill Sans MT" panose="020B0502020104020203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latin typeface="Gill Sans MT" panose="020B0502020104020203" pitchFamily="34" charset="0"/>
              </a:rPr>
              <a:t>www.rms.org.uk/opportunities/rms-diploma</a:t>
            </a:r>
          </a:p>
        </p:txBody>
      </p:sp>
    </p:spTree>
    <p:extLst>
      <p:ext uri="{BB962C8B-B14F-4D97-AF65-F5344CB8AC3E}">
        <p14:creationId xmlns:p14="http://schemas.microsoft.com/office/powerpoint/2010/main" val="3843263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856B0-4F25-5426-E939-57C998087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55" y="2630771"/>
            <a:ext cx="5924549" cy="3936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AD144D-264B-AD6B-C668-56D84C8151E3}"/>
              </a:ext>
            </a:extLst>
          </p:cNvPr>
          <p:cNvSpPr txBox="1"/>
          <p:nvPr/>
        </p:nvSpPr>
        <p:spPr>
          <a:xfrm>
            <a:off x="412955" y="290963"/>
            <a:ext cx="656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R</a:t>
            </a:r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MS Facility Database </a:t>
            </a:r>
            <a:endParaRPr lang="en-US" sz="3600" b="1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0C15A-5ECD-A23F-F097-1AA3C60D5767}"/>
              </a:ext>
            </a:extLst>
          </p:cNvPr>
          <p:cNvSpPr txBox="1"/>
          <p:nvPr/>
        </p:nvSpPr>
        <p:spPr>
          <a:xfrm>
            <a:off x="6829425" y="3068638"/>
            <a:ext cx="502920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Gill Sans MT" panose="020B0502020104020203" pitchFamily="34" charset="0"/>
              </a:rPr>
              <a:t>Use the RMS Facility Database to search for Facilities across the globe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Gill Sans MT" panose="020B0502020104020203" pitchFamily="34" charset="0"/>
              </a:rPr>
              <a:t>www.rms.org.uk/community/</a:t>
            </a:r>
            <a:br>
              <a:rPr lang="en-US" sz="2400" b="1" dirty="0">
                <a:latin typeface="Gill Sans MT" panose="020B0502020104020203" pitchFamily="34" charset="0"/>
              </a:rPr>
            </a:br>
            <a:r>
              <a:rPr lang="en-US" sz="2400" b="1" dirty="0">
                <a:latin typeface="Gill Sans MT" panose="020B0502020104020203" pitchFamily="34" charset="0"/>
              </a:rPr>
              <a:t>facilities-database.html </a:t>
            </a:r>
          </a:p>
        </p:txBody>
      </p:sp>
    </p:spTree>
    <p:extLst>
      <p:ext uri="{BB962C8B-B14F-4D97-AF65-F5344CB8AC3E}">
        <p14:creationId xmlns:p14="http://schemas.microsoft.com/office/powerpoint/2010/main" val="432282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353B0E-8BD8-6465-03F4-785AB638312A}"/>
              </a:ext>
            </a:extLst>
          </p:cNvPr>
          <p:cNvSpPr/>
          <p:nvPr/>
        </p:nvSpPr>
        <p:spPr>
          <a:xfrm>
            <a:off x="0" y="3191533"/>
            <a:ext cx="12192000" cy="656567"/>
          </a:xfrm>
          <a:prstGeom prst="rect">
            <a:avLst/>
          </a:prstGeom>
          <a:solidFill>
            <a:srgbClr val="424572"/>
          </a:solidFill>
          <a:ln>
            <a:solidFill>
              <a:srgbClr val="4245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992A439-5D14-60C9-C3C4-FBB395C78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25"/>
          <a:stretch/>
        </p:blipFill>
        <p:spPr>
          <a:xfrm>
            <a:off x="0" y="2492833"/>
            <a:ext cx="12192000" cy="6565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4F7590-CB46-E634-8DAB-18359AA37559}"/>
              </a:ext>
            </a:extLst>
          </p:cNvPr>
          <p:cNvSpPr txBox="1"/>
          <p:nvPr/>
        </p:nvSpPr>
        <p:spPr>
          <a:xfrm>
            <a:off x="0" y="330531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1 - 3 July 2025, Manchester, UK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EDE38-775B-2157-33B2-06C96CE48CAB}"/>
              </a:ext>
            </a:extLst>
          </p:cNvPr>
          <p:cNvSpPr txBox="1"/>
          <p:nvPr/>
        </p:nvSpPr>
        <p:spPr>
          <a:xfrm>
            <a:off x="515938" y="4401073"/>
            <a:ext cx="875667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rtl="0"/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Plenary Speakers 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Invited &amp; Submitted Talks 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Poster Sessions 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Huge Exhibition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Workshops 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Learning Zone 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Satellite Meetings 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Scientific Imaging Competition</a:t>
            </a:r>
            <a:r>
              <a:rPr lang="en-GB" sz="2800" u="none" strike="noStrike" dirty="0">
                <a:solidFill>
                  <a:srgbClr val="4245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GB" sz="2800" u="none" strike="noStrike" dirty="0">
                <a:solidFill>
                  <a:srgbClr val="E50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Networking Programme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00538CFC-3949-A474-E167-44968A3F6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0"/>
          <a:stretch/>
        </p:blipFill>
        <p:spPr>
          <a:xfrm>
            <a:off x="3718576" y="147804"/>
            <a:ext cx="4754848" cy="2081404"/>
          </a:xfrm>
          <a:prstGeom prst="rect">
            <a:avLst/>
          </a:prstGeom>
        </p:spPr>
      </p:pic>
      <p:pic>
        <p:nvPicPr>
          <p:cNvPr id="12" name="Picture 11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CF15F1FF-D630-7D29-0432-5E53A177D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50" y="388026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21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ity with buildings and boats in water&#10;&#10;Description automatically generated with medium confidence">
            <a:extLst>
              <a:ext uri="{FF2B5EF4-FFF2-40B4-BE49-F238E27FC236}">
                <a16:creationId xmlns:a16="http://schemas.microsoft.com/office/drawing/2014/main" id="{60644375-A28A-7F8C-27A3-4B85C2FA5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r="1617"/>
          <a:stretch/>
        </p:blipFill>
        <p:spPr>
          <a:xfrm>
            <a:off x="0" y="3068638"/>
            <a:ext cx="12192000" cy="3789362"/>
          </a:xfrm>
          <a:prstGeom prst="rect">
            <a:avLst/>
          </a:prstGeom>
        </p:spPr>
      </p:pic>
      <p:pic>
        <p:nvPicPr>
          <p:cNvPr id="8" name="Picture 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0255055-0570-83AC-F0E7-01206306A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01" y="-19050"/>
            <a:ext cx="3086099" cy="3086099"/>
          </a:xfrm>
          <a:prstGeom prst="rect">
            <a:avLst/>
          </a:prstGeom>
        </p:spPr>
      </p:pic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24D8CFA-31AE-A575-9F7E-C7847F658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60" y="222768"/>
            <a:ext cx="6234415" cy="246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42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different, food, table&#10;&#10;Description automatically generated">
            <a:extLst>
              <a:ext uri="{FF2B5EF4-FFF2-40B4-BE49-F238E27FC236}">
                <a16:creationId xmlns:a16="http://schemas.microsoft.com/office/drawing/2014/main" id="{7DB93277-D129-4E76-B8CB-04ADEC09D1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b="37320"/>
          <a:stretch/>
        </p:blipFill>
        <p:spPr>
          <a:xfrm>
            <a:off x="190501" y="200025"/>
            <a:ext cx="11772899" cy="3524250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0D667B4F-8293-4FF1-9D20-EB60C54E46C0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3814119"/>
            <a:ext cx="9829800" cy="7485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sz="3600" b="1" dirty="0">
                <a:solidFill>
                  <a:srgbClr val="003D7E"/>
                </a:solidFill>
                <a:latin typeface="Gill Sans MT" panose="020B0502020104020203" pitchFamily="34" charset="0"/>
              </a:rPr>
              <a:t>The Royal Microscopical Society</a:t>
            </a:r>
            <a:br>
              <a:rPr lang="en-GB" sz="2800" b="1" dirty="0">
                <a:solidFill>
                  <a:srgbClr val="003D7E"/>
                </a:solidFill>
                <a:latin typeface="Gill Sans MT" panose="020B0502020104020203" pitchFamily="34" charset="0"/>
              </a:rPr>
            </a:br>
            <a:r>
              <a:rPr lang="en-US" sz="1800" dirty="0">
                <a:solidFill>
                  <a:srgbClr val="003D7E"/>
                </a:solidFill>
                <a:latin typeface="Gill Sans MT" panose="020B0502020104020203" pitchFamily="34" charset="0"/>
              </a:rPr>
              <a:t>at the forefront of microscopy since 1839</a:t>
            </a:r>
            <a:endParaRPr lang="en-US" sz="2800" dirty="0">
              <a:solidFill>
                <a:srgbClr val="003D7E"/>
              </a:solidFill>
              <a:latin typeface="Gill Sans MT" panose="020B0502020104020203" pitchFamily="34" charset="0"/>
            </a:endParaRPr>
          </a:p>
        </p:txBody>
      </p:sp>
      <p:pic>
        <p:nvPicPr>
          <p:cNvPr id="9" name="Picture 8" descr="A picture containing photo, different, food, table&#10;&#10;Description automatically generated">
            <a:extLst>
              <a:ext uri="{FF2B5EF4-FFF2-40B4-BE49-F238E27FC236}">
                <a16:creationId xmlns:a16="http://schemas.microsoft.com/office/drawing/2014/main" id="{E1AA93FF-9BFB-49A5-97F8-3565F198E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05" b="1942"/>
          <a:stretch/>
        </p:blipFill>
        <p:spPr>
          <a:xfrm>
            <a:off x="190500" y="4791075"/>
            <a:ext cx="11772899" cy="185737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800C9B-509E-4F55-93FD-B1A762BC6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143" y="3851443"/>
            <a:ext cx="2476256" cy="8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19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2af565-8942-4c02-8755-965c4e23fe14" xsi:nil="true"/>
    <lcf76f155ced4ddcb4097134ff3c332f xmlns="9e290e5b-8e35-448f-ad99-d02897a51c2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E48ECC058344409733458D4E16D7B5" ma:contentTypeVersion="15" ma:contentTypeDescription="Create a new document." ma:contentTypeScope="" ma:versionID="c0bf75fa52fb3d923dbaf838bbeb2859">
  <xsd:schema xmlns:xsd="http://www.w3.org/2001/XMLSchema" xmlns:xs="http://www.w3.org/2001/XMLSchema" xmlns:p="http://schemas.microsoft.com/office/2006/metadata/properties" xmlns:ns2="9e290e5b-8e35-448f-ad99-d02897a51c28" xmlns:ns3="7c2af565-8942-4c02-8755-965c4e23fe14" targetNamespace="http://schemas.microsoft.com/office/2006/metadata/properties" ma:root="true" ma:fieldsID="99234297af9432fa17f19b49417f1c7e" ns2:_="" ns3:_="">
    <xsd:import namespace="9e290e5b-8e35-448f-ad99-d02897a51c28"/>
    <xsd:import namespace="7c2af565-8942-4c02-8755-965c4e23f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90e5b-8e35-448f-ad99-d02897a51c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a92847-300a-4b17-a195-b8e3c6aad5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565-8942-4c02-8755-965c4e23f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2c33e3-9045-4d33-8dd6-4492c351c6ac}" ma:internalName="TaxCatchAll" ma:showField="CatchAllData" ma:web="7c2af565-8942-4c02-8755-965c4e23f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D0E986-B139-48DC-8705-2DB745AFFA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8B32EF-09A4-4F54-9447-F76602BAF626}">
  <ds:schemaRefs>
    <ds:schemaRef ds:uri="http://schemas.microsoft.com/office/2006/metadata/properties"/>
    <ds:schemaRef ds:uri="http://schemas.microsoft.com/office/infopath/2007/PartnerControls"/>
    <ds:schemaRef ds:uri="7c2af565-8942-4c02-8755-965c4e23fe14"/>
    <ds:schemaRef ds:uri="9e290e5b-8e35-448f-ad99-d02897a51c28"/>
  </ds:schemaRefs>
</ds:datastoreItem>
</file>

<file path=customXml/itemProps3.xml><?xml version="1.0" encoding="utf-8"?>
<ds:datastoreItem xmlns:ds="http://schemas.openxmlformats.org/officeDocument/2006/customXml" ds:itemID="{6D576C65-C7F3-4A70-B67D-3223AAA1B6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90e5b-8e35-448f-ad99-d02897a51c28"/>
    <ds:schemaRef ds:uri="7c2af565-8942-4c02-8755-965c4e23fe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575</Words>
  <Application>Microsoft Office PowerPoint</Application>
  <PresentationFormat>Widescreen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Ridler;Allison Winton</dc:creator>
  <cp:lastModifiedBy>Lucy Ridler</cp:lastModifiedBy>
  <cp:revision>206</cp:revision>
  <dcterms:created xsi:type="dcterms:W3CDTF">2020-09-03T12:36:45Z</dcterms:created>
  <dcterms:modified xsi:type="dcterms:W3CDTF">2024-11-08T16:42:33Z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33600.0000000000</vt:lpwstr>
  </property>
  <property fmtid="{D5CDD505-2E9C-101B-9397-08002B2CF9AE}" pid="3" name="ContentTypeId">
    <vt:lpwstr>0x0101007CE48ECC058344409733458D4E16D7B5</vt:lpwstr>
  </property>
  <property fmtid="{D5CDD505-2E9C-101B-9397-08002B2CF9AE}" pid="4" name="MediaServiceImageTags">
    <vt:lpwstr/>
  </property>
</Properties>
</file>