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3"/>
  </p:notesMasterIdLst>
  <p:sldIdLst>
    <p:sldId id="31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854"/>
    <p:restoredTop sz="96197"/>
  </p:normalViewPr>
  <p:slideViewPr>
    <p:cSldViewPr snapToGrid="0">
      <p:cViewPr varScale="1">
        <p:scale>
          <a:sx n="111" d="100"/>
          <a:sy n="111" d="100"/>
        </p:scale>
        <p:origin x="12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3D1D42-2602-024F-B823-E999E7BF2667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3E0D0-8C98-9648-889C-6A40EE089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72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530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0" y="0"/>
            <a:ext cx="4064000" cy="682954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577806" y="1912776"/>
            <a:ext cx="4563361" cy="1282650"/>
          </a:xfrm>
          <a:prstGeom prst="rect">
            <a:avLst/>
          </a:prstGeom>
          <a:ln w="22225">
            <a:solidFill>
              <a:srgbClr val="FFFFFF"/>
            </a:solidFill>
            <a:miter lim="800000"/>
          </a:ln>
        </p:spPr>
        <p:txBody>
          <a:bodyPr lIns="107999" tIns="107999" rIns="107999" bIns="107999" anchor="t">
            <a:normAutofit/>
          </a:bodyPr>
          <a:lstStyle>
            <a:lvl1pPr>
              <a:lnSpc>
                <a:spcPts val="3700"/>
              </a:lnSpc>
              <a:defRPr sz="3300" cap="all" spc="1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472612" y="3195424"/>
            <a:ext cx="4161972" cy="1282650"/>
          </a:xfrm>
          <a:prstGeom prst="rect">
            <a:avLst/>
          </a:prstGeom>
          <a:ln w="22225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defRPr sz="3300" cap="all" spc="100">
                <a:solidFill>
                  <a:srgbClr val="FFFFFF"/>
                </a:solidFill>
              </a:defRPr>
            </a:lvl1pPr>
            <a:lvl2pPr marL="0" indent="457200">
              <a:buSzTx/>
              <a:buNone/>
              <a:defRPr sz="3300" cap="all" spc="100">
                <a:solidFill>
                  <a:srgbClr val="FFFFFF"/>
                </a:solidFill>
              </a:defRPr>
            </a:lvl2pPr>
            <a:lvl3pPr indent="914400">
              <a:defRPr sz="3300" cap="all" spc="100">
                <a:solidFill>
                  <a:srgbClr val="FFFFFF"/>
                </a:solidFill>
              </a:defRPr>
            </a:lvl3pPr>
            <a:lvl4pPr indent="1371600">
              <a:defRPr sz="3300" cap="all" spc="100">
                <a:solidFill>
                  <a:srgbClr val="FFFFFF"/>
                </a:solidFill>
              </a:defRPr>
            </a:lvl4pPr>
            <a:lvl5pPr marL="0" indent="1828800">
              <a:buSzTx/>
              <a:buNone/>
              <a:defRPr sz="3300" cap="all" spc="1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566236" y="5365102"/>
            <a:ext cx="5157789" cy="1188097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ts val="2100"/>
              </a:lnSpc>
              <a:defRPr sz="19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Picture 8" descr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07" y="583242"/>
            <a:ext cx="2705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403208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66236" y="4713513"/>
            <a:ext cx="5157789" cy="18396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100"/>
              </a:lnSpc>
              <a:defRPr sz="1900">
                <a:solidFill>
                  <a:srgbClr val="FFFFFF"/>
                </a:solidFill>
              </a:defRPr>
            </a:lvl1pPr>
            <a:lvl2pPr marL="0" indent="457200">
              <a:lnSpc>
                <a:spcPts val="2100"/>
              </a:lnSpc>
              <a:buSzTx/>
              <a:buNone/>
              <a:defRPr sz="1900">
                <a:solidFill>
                  <a:srgbClr val="FFFFFF"/>
                </a:solidFill>
              </a:defRPr>
            </a:lvl2pPr>
            <a:lvl3pPr indent="914400">
              <a:lnSpc>
                <a:spcPts val="2100"/>
              </a:lnSpc>
              <a:defRPr sz="1900">
                <a:solidFill>
                  <a:srgbClr val="FFFFFF"/>
                </a:solidFill>
              </a:defRPr>
            </a:lvl3pPr>
            <a:lvl4pPr indent="1371600">
              <a:lnSpc>
                <a:spcPts val="2100"/>
              </a:lnSpc>
              <a:defRPr sz="1900">
                <a:solidFill>
                  <a:srgbClr val="FFFFFF"/>
                </a:solidFill>
              </a:defRPr>
            </a:lvl4pPr>
            <a:lvl5pPr marL="0" indent="1828800">
              <a:lnSpc>
                <a:spcPts val="2100"/>
              </a:lnSpc>
              <a:buSzTx/>
              <a:buNone/>
              <a:defRPr sz="19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6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07" y="583242"/>
            <a:ext cx="2705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TextBox 3"/>
          <p:cNvSpPr txBox="1"/>
          <p:nvPr/>
        </p:nvSpPr>
        <p:spPr>
          <a:xfrm>
            <a:off x="4588759" y="3078061"/>
            <a:ext cx="3014481" cy="635116"/>
          </a:xfrm>
          <a:prstGeom prst="rect">
            <a:avLst/>
          </a:prstGeom>
          <a:ln w="22225">
            <a:solidFill>
              <a:srgbClr val="FFFF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2000" tIns="72000" rIns="72000" bIns="72000" anchor="ctr">
            <a:spAutoFit/>
          </a:bodyPr>
          <a:lstStyle>
            <a:lvl1pPr algn="ctr">
              <a:defRPr sz="3300" b="1" cap="all" spc="100">
                <a:solidFill>
                  <a:srgbClr val="FFFFFF"/>
                </a:solidFill>
              </a:defRPr>
            </a:lvl1pPr>
          </a:lstStyle>
          <a:p>
            <a:r>
              <a:t>Thank you</a:t>
            </a:r>
          </a:p>
        </p:txBody>
      </p:sp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590023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66236" y="4713513"/>
            <a:ext cx="5157789" cy="18396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2100"/>
              </a:lnSpc>
              <a:defRPr sz="1900">
                <a:solidFill>
                  <a:srgbClr val="FFFFFF"/>
                </a:solidFill>
              </a:defRPr>
            </a:lvl1pPr>
            <a:lvl2pPr marL="0" indent="457200">
              <a:lnSpc>
                <a:spcPts val="2100"/>
              </a:lnSpc>
              <a:buSzTx/>
              <a:buNone/>
              <a:defRPr sz="1900">
                <a:solidFill>
                  <a:srgbClr val="FFFFFF"/>
                </a:solidFill>
              </a:defRPr>
            </a:lvl2pPr>
            <a:lvl3pPr indent="914400">
              <a:lnSpc>
                <a:spcPts val="2100"/>
              </a:lnSpc>
              <a:defRPr sz="1900">
                <a:solidFill>
                  <a:srgbClr val="FFFFFF"/>
                </a:solidFill>
              </a:defRPr>
            </a:lvl3pPr>
            <a:lvl4pPr indent="1371600">
              <a:lnSpc>
                <a:spcPts val="2100"/>
              </a:lnSpc>
              <a:defRPr sz="1900">
                <a:solidFill>
                  <a:srgbClr val="FFFFFF"/>
                </a:solidFill>
              </a:defRPr>
            </a:lvl4pPr>
            <a:lvl5pPr marL="0" indent="1828800">
              <a:lnSpc>
                <a:spcPts val="2100"/>
              </a:lnSpc>
              <a:buSzTx/>
              <a:buNone/>
              <a:defRPr sz="19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56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07" y="583242"/>
            <a:ext cx="2705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TextBox 3"/>
          <p:cNvSpPr txBox="1"/>
          <p:nvPr/>
        </p:nvSpPr>
        <p:spPr>
          <a:xfrm>
            <a:off x="3942098" y="3078061"/>
            <a:ext cx="4307806" cy="635116"/>
          </a:xfrm>
          <a:prstGeom prst="rect">
            <a:avLst/>
          </a:prstGeom>
          <a:ln w="22225">
            <a:solidFill>
              <a:srgbClr val="FFFF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2000" tIns="72000" rIns="72000" bIns="72000" anchor="ctr">
            <a:spAutoFit/>
          </a:bodyPr>
          <a:lstStyle>
            <a:lvl1pPr algn="ctr">
              <a:defRPr sz="3300" b="1" cap="all" spc="100">
                <a:solidFill>
                  <a:srgbClr val="FFFFFF"/>
                </a:solidFill>
              </a:defRPr>
            </a:lvl1pPr>
          </a:lstStyle>
          <a:p>
            <a:r>
              <a:t>Any Questions?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371139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1841500"/>
            <a:ext cx="1944000" cy="685800"/>
          </a:xfrm>
          <a:prstGeom prst="rect">
            <a:avLst/>
          </a:prstGeom>
          <a:ln w="22225">
            <a:solidFill>
              <a:srgbClr val="FFFFFF"/>
            </a:solidFill>
            <a:round/>
          </a:ln>
        </p:spPr>
        <p:txBody>
          <a:bodyPr lIns="107999" tIns="107999" rIns="107999" bIns="107999" anchor="t">
            <a:normAutofit/>
          </a:bodyPr>
          <a:lstStyle>
            <a:lvl1pPr>
              <a:defRPr sz="3400" cap="all">
                <a:solidFill>
                  <a:srgbClr val="FFFFFF"/>
                </a:solidFill>
              </a:defRPr>
            </a:lvl1pPr>
          </a:lstStyle>
          <a:p>
            <a:r>
              <a:t>Title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6000" y="2879999"/>
            <a:ext cx="9221144" cy="34305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3100"/>
              </a:lnSpc>
              <a:spcBef>
                <a:spcPts val="700"/>
              </a:spcBef>
              <a:defRPr sz="2900">
                <a:solidFill>
                  <a:srgbClr val="FFFFFF"/>
                </a:solidFill>
              </a:defRPr>
            </a:lvl1pPr>
            <a:lvl2pPr marL="0" indent="457200">
              <a:lnSpc>
                <a:spcPts val="3100"/>
              </a:lnSpc>
              <a:spcBef>
                <a:spcPts val="700"/>
              </a:spcBef>
              <a:buSzTx/>
              <a:buNone/>
              <a:defRPr sz="2900">
                <a:solidFill>
                  <a:srgbClr val="FFFFFF"/>
                </a:solidFill>
              </a:defRPr>
            </a:lvl2pPr>
            <a:lvl3pPr indent="914400">
              <a:lnSpc>
                <a:spcPts val="3100"/>
              </a:lnSpc>
              <a:spcBef>
                <a:spcPts val="700"/>
              </a:spcBef>
              <a:defRPr sz="2900">
                <a:solidFill>
                  <a:srgbClr val="FFFFFF"/>
                </a:solidFill>
              </a:defRPr>
            </a:lvl3pPr>
            <a:lvl4pPr indent="1371600">
              <a:lnSpc>
                <a:spcPts val="3100"/>
              </a:lnSpc>
              <a:spcBef>
                <a:spcPts val="700"/>
              </a:spcBef>
              <a:defRPr sz="2900">
                <a:solidFill>
                  <a:srgbClr val="FFFFFF"/>
                </a:solidFill>
              </a:defRPr>
            </a:lvl4pPr>
            <a:lvl5pPr marL="0" indent="1828800">
              <a:lnSpc>
                <a:spcPts val="3100"/>
              </a:lnSpc>
              <a:spcBef>
                <a:spcPts val="700"/>
              </a:spcBef>
              <a:buSzTx/>
              <a:buNone/>
              <a:defRPr sz="29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392584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1841500"/>
            <a:ext cx="1944000" cy="685800"/>
          </a:xfrm>
          <a:prstGeom prst="rect">
            <a:avLst/>
          </a:prstGeom>
          <a:ln w="22225">
            <a:solidFill>
              <a:srgbClr val="FFFFFF"/>
            </a:solidFill>
            <a:round/>
          </a:ln>
        </p:spPr>
        <p:txBody>
          <a:bodyPr lIns="107999" tIns="107999" rIns="107999" bIns="107999" anchor="t">
            <a:normAutofit/>
          </a:bodyPr>
          <a:lstStyle>
            <a:lvl1pPr>
              <a:defRPr sz="3400" cap="all">
                <a:solidFill>
                  <a:srgbClr val="FFFFFF"/>
                </a:solidFill>
              </a:defRPr>
            </a:lvl1pPr>
          </a:lstStyle>
          <a:p>
            <a:r>
              <a:t>Title</a:t>
            </a:r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6000" y="2879999"/>
            <a:ext cx="9221144" cy="34305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3100"/>
              </a:lnSpc>
              <a:spcBef>
                <a:spcPts val="700"/>
              </a:spcBef>
              <a:defRPr sz="2900">
                <a:solidFill>
                  <a:srgbClr val="FFFFFF"/>
                </a:solidFill>
              </a:defRPr>
            </a:lvl1pPr>
            <a:lvl2pPr marL="0" indent="457200">
              <a:lnSpc>
                <a:spcPts val="3100"/>
              </a:lnSpc>
              <a:spcBef>
                <a:spcPts val="700"/>
              </a:spcBef>
              <a:buSzTx/>
              <a:buNone/>
              <a:defRPr sz="2900">
                <a:solidFill>
                  <a:srgbClr val="FFFFFF"/>
                </a:solidFill>
              </a:defRPr>
            </a:lvl2pPr>
            <a:lvl3pPr indent="914400">
              <a:lnSpc>
                <a:spcPts val="3100"/>
              </a:lnSpc>
              <a:spcBef>
                <a:spcPts val="700"/>
              </a:spcBef>
              <a:defRPr sz="2900">
                <a:solidFill>
                  <a:srgbClr val="FFFFFF"/>
                </a:solidFill>
              </a:defRPr>
            </a:lvl3pPr>
            <a:lvl4pPr indent="1371600">
              <a:lnSpc>
                <a:spcPts val="3100"/>
              </a:lnSpc>
              <a:spcBef>
                <a:spcPts val="700"/>
              </a:spcBef>
              <a:defRPr sz="2900">
                <a:solidFill>
                  <a:srgbClr val="FFFFFF"/>
                </a:solidFill>
              </a:defRPr>
            </a:lvl4pPr>
            <a:lvl5pPr marL="0" indent="1828800">
              <a:lnSpc>
                <a:spcPts val="3100"/>
              </a:lnSpc>
              <a:spcBef>
                <a:spcPts val="700"/>
              </a:spcBef>
              <a:buSzTx/>
              <a:buNone/>
              <a:defRPr sz="29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9538431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1841500"/>
            <a:ext cx="1944000" cy="685800"/>
          </a:xfrm>
          <a:prstGeom prst="rect">
            <a:avLst/>
          </a:prstGeom>
          <a:ln w="22225">
            <a:solidFill>
              <a:srgbClr val="FFFFFF"/>
            </a:solidFill>
            <a:round/>
          </a:ln>
        </p:spPr>
        <p:txBody>
          <a:bodyPr lIns="107999" tIns="107999" rIns="107999" bIns="107999" anchor="t">
            <a:normAutofit/>
          </a:bodyPr>
          <a:lstStyle>
            <a:lvl1pPr>
              <a:defRPr sz="3400" cap="all">
                <a:solidFill>
                  <a:srgbClr val="FFFFFF"/>
                </a:solidFill>
              </a:defRPr>
            </a:lvl1pPr>
          </a:lstStyle>
          <a:p>
            <a:r>
              <a:t>Title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6000" y="2879999"/>
            <a:ext cx="9221144" cy="34305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3100"/>
              </a:lnSpc>
              <a:spcBef>
                <a:spcPts val="700"/>
              </a:spcBef>
              <a:defRPr sz="2900">
                <a:solidFill>
                  <a:srgbClr val="FFFFFF"/>
                </a:solidFill>
              </a:defRPr>
            </a:lvl1pPr>
            <a:lvl2pPr marL="0" indent="457200">
              <a:lnSpc>
                <a:spcPts val="3100"/>
              </a:lnSpc>
              <a:spcBef>
                <a:spcPts val="700"/>
              </a:spcBef>
              <a:buSzTx/>
              <a:buNone/>
              <a:defRPr sz="2900">
                <a:solidFill>
                  <a:srgbClr val="FFFFFF"/>
                </a:solidFill>
              </a:defRPr>
            </a:lvl2pPr>
            <a:lvl3pPr indent="914400">
              <a:lnSpc>
                <a:spcPts val="3100"/>
              </a:lnSpc>
              <a:spcBef>
                <a:spcPts val="700"/>
              </a:spcBef>
              <a:defRPr sz="2900">
                <a:solidFill>
                  <a:srgbClr val="FFFFFF"/>
                </a:solidFill>
              </a:defRPr>
            </a:lvl3pPr>
            <a:lvl4pPr indent="1371600">
              <a:lnSpc>
                <a:spcPts val="3100"/>
              </a:lnSpc>
              <a:spcBef>
                <a:spcPts val="700"/>
              </a:spcBef>
              <a:defRPr sz="2900">
                <a:solidFill>
                  <a:srgbClr val="FFFFFF"/>
                </a:solidFill>
              </a:defRPr>
            </a:lvl4pPr>
            <a:lvl5pPr marL="0" indent="1828800">
              <a:lnSpc>
                <a:spcPts val="3100"/>
              </a:lnSpc>
              <a:spcBef>
                <a:spcPts val="700"/>
              </a:spcBef>
              <a:buSzTx/>
              <a:buNone/>
              <a:defRPr sz="29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539704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1841500"/>
            <a:ext cx="1944000" cy="685800"/>
          </a:xfrm>
          <a:prstGeom prst="rect">
            <a:avLst/>
          </a:prstGeom>
          <a:ln w="22225">
            <a:solidFill>
              <a:srgbClr val="FFFFFF"/>
            </a:solidFill>
            <a:round/>
          </a:ln>
        </p:spPr>
        <p:txBody>
          <a:bodyPr lIns="107999" tIns="107999" rIns="107999" bIns="107999" anchor="t">
            <a:normAutofit/>
          </a:bodyPr>
          <a:lstStyle>
            <a:lvl1pPr>
              <a:defRPr sz="3400" cap="all">
                <a:solidFill>
                  <a:srgbClr val="FFFFFF"/>
                </a:solidFill>
              </a:defRPr>
            </a:lvl1pPr>
          </a:lstStyle>
          <a:p>
            <a:r>
              <a:t>Title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6000" y="2879999"/>
            <a:ext cx="9221144" cy="34305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3100"/>
              </a:lnSpc>
              <a:spcBef>
                <a:spcPts val="700"/>
              </a:spcBef>
              <a:defRPr sz="2900">
                <a:solidFill>
                  <a:srgbClr val="FFFFFF"/>
                </a:solidFill>
              </a:defRPr>
            </a:lvl1pPr>
            <a:lvl2pPr marL="0" indent="457200">
              <a:lnSpc>
                <a:spcPts val="3100"/>
              </a:lnSpc>
              <a:spcBef>
                <a:spcPts val="700"/>
              </a:spcBef>
              <a:buSzTx/>
              <a:buNone/>
              <a:defRPr sz="2900">
                <a:solidFill>
                  <a:srgbClr val="FFFFFF"/>
                </a:solidFill>
              </a:defRPr>
            </a:lvl2pPr>
            <a:lvl3pPr indent="914400">
              <a:lnSpc>
                <a:spcPts val="3100"/>
              </a:lnSpc>
              <a:spcBef>
                <a:spcPts val="700"/>
              </a:spcBef>
              <a:defRPr sz="2900">
                <a:solidFill>
                  <a:srgbClr val="FFFFFF"/>
                </a:solidFill>
              </a:defRPr>
            </a:lvl3pPr>
            <a:lvl4pPr indent="1371600">
              <a:lnSpc>
                <a:spcPts val="3100"/>
              </a:lnSpc>
              <a:spcBef>
                <a:spcPts val="700"/>
              </a:spcBef>
              <a:defRPr sz="2900">
                <a:solidFill>
                  <a:srgbClr val="FFFFFF"/>
                </a:solidFill>
              </a:defRPr>
            </a:lvl4pPr>
            <a:lvl5pPr marL="0" indent="1828800">
              <a:lnSpc>
                <a:spcPts val="3100"/>
              </a:lnSpc>
              <a:spcBef>
                <a:spcPts val="700"/>
              </a:spcBef>
              <a:buSzTx/>
              <a:buNone/>
              <a:defRPr sz="29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666619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atio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Rectangle 10"/>
          <p:cNvSpPr/>
          <p:nvPr/>
        </p:nvSpPr>
        <p:spPr>
          <a:xfrm>
            <a:off x="-1" y="0"/>
            <a:ext cx="3691158" cy="6858000"/>
          </a:xfrm>
          <a:prstGeom prst="rect">
            <a:avLst/>
          </a:prstGeom>
          <a:gradFill>
            <a:gsLst>
              <a:gs pos="4000">
                <a:srgbClr val="FFFFFF">
                  <a:alpha val="0"/>
                </a:srgbClr>
              </a:gs>
              <a:gs pos="100000">
                <a:srgbClr val="404040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1" name="Title Text"/>
          <p:cNvSpPr txBox="1">
            <a:spLocks noGrp="1"/>
          </p:cNvSpPr>
          <p:nvPr>
            <p:ph type="title"/>
          </p:nvPr>
        </p:nvSpPr>
        <p:spPr>
          <a:xfrm>
            <a:off x="577146" y="721604"/>
            <a:ext cx="2592000" cy="3229506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ts val="2200"/>
              </a:lnSpc>
              <a:defRPr sz="21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7143" y="3994679"/>
            <a:ext cx="2592003" cy="5487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  <a:lvl2pPr marL="0" indent="457200">
              <a:buSzTx/>
              <a:buNone/>
              <a:defRPr sz="1000">
                <a:solidFill>
                  <a:srgbClr val="FFFFFF"/>
                </a:solidFill>
              </a:defRPr>
            </a:lvl2pPr>
            <a:lvl3pPr indent="914400">
              <a:defRPr sz="1000">
                <a:solidFill>
                  <a:srgbClr val="FFFFFF"/>
                </a:solidFill>
              </a:defRPr>
            </a:lvl3pPr>
            <a:lvl4pPr indent="1371600">
              <a:defRPr sz="1000">
                <a:solidFill>
                  <a:srgbClr val="FFFFFF"/>
                </a:solidFill>
              </a:defRPr>
            </a:lvl4pPr>
            <a:lvl5pPr marL="0" indent="1828800">
              <a:buSzTx/>
              <a:buNone/>
              <a:defRPr sz="10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" name="Straight Connector 7"/>
          <p:cNvSpPr/>
          <p:nvPr/>
        </p:nvSpPr>
        <p:spPr>
          <a:xfrm>
            <a:off x="577144" y="587022"/>
            <a:ext cx="2592001" cy="1"/>
          </a:xfrm>
          <a:prstGeom prst="line">
            <a:avLst/>
          </a:prstGeom>
          <a:ln w="22225">
            <a:solidFill>
              <a:srgbClr val="FFFFF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463221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ation 3 imag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Text"/>
          <p:cNvSpPr txBox="1">
            <a:spLocks noGrp="1"/>
          </p:cNvSpPr>
          <p:nvPr>
            <p:ph type="title"/>
          </p:nvPr>
        </p:nvSpPr>
        <p:spPr>
          <a:xfrm>
            <a:off x="577146" y="721604"/>
            <a:ext cx="2592000" cy="3229506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ts val="2200"/>
              </a:lnSpc>
              <a:defRPr sz="21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7143" y="3994679"/>
            <a:ext cx="2592003" cy="5487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  <a:lvl2pPr marL="0" indent="457200">
              <a:buSzTx/>
              <a:buNone/>
              <a:defRPr sz="1000">
                <a:solidFill>
                  <a:srgbClr val="FFFFFF"/>
                </a:solidFill>
              </a:defRPr>
            </a:lvl2pPr>
            <a:lvl3pPr indent="914400">
              <a:defRPr sz="1000">
                <a:solidFill>
                  <a:srgbClr val="FFFFFF"/>
                </a:solidFill>
              </a:defRPr>
            </a:lvl3pPr>
            <a:lvl4pPr indent="1371600">
              <a:defRPr sz="1000">
                <a:solidFill>
                  <a:srgbClr val="FFFFFF"/>
                </a:solidFill>
              </a:defRPr>
            </a:lvl4pPr>
            <a:lvl5pPr marL="0" indent="1828800">
              <a:buSzTx/>
              <a:buNone/>
              <a:defRPr sz="10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6" name="Straight Connector 7"/>
          <p:cNvSpPr/>
          <p:nvPr/>
        </p:nvSpPr>
        <p:spPr>
          <a:xfrm>
            <a:off x="577144" y="587022"/>
            <a:ext cx="2592001" cy="1"/>
          </a:xfrm>
          <a:prstGeom prst="line">
            <a:avLst/>
          </a:prstGeom>
          <a:ln w="22225">
            <a:solidFill>
              <a:srgbClr val="FFFFF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7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7146924" y="-2"/>
            <a:ext cx="4464001" cy="270000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38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8086725" y="2911475"/>
            <a:ext cx="2592000" cy="1620000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39" name="Picture Placeholder 11"/>
          <p:cNvSpPr>
            <a:spLocks noGrp="1"/>
          </p:cNvSpPr>
          <p:nvPr>
            <p:ph type="pic" sz="quarter" idx="23"/>
          </p:nvPr>
        </p:nvSpPr>
        <p:spPr>
          <a:xfrm>
            <a:off x="5259387" y="3162300"/>
            <a:ext cx="2592001" cy="3096000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240007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ation 3 images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Text"/>
          <p:cNvSpPr txBox="1">
            <a:spLocks noGrp="1"/>
          </p:cNvSpPr>
          <p:nvPr>
            <p:ph type="title"/>
          </p:nvPr>
        </p:nvSpPr>
        <p:spPr>
          <a:xfrm>
            <a:off x="577146" y="721604"/>
            <a:ext cx="2592000" cy="3229506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ts val="2200"/>
              </a:lnSpc>
              <a:defRPr sz="21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7143" y="3994679"/>
            <a:ext cx="2592003" cy="5487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  <a:lvl2pPr marL="0" indent="457200">
              <a:buSzTx/>
              <a:buNone/>
              <a:defRPr sz="1000">
                <a:solidFill>
                  <a:srgbClr val="FFFFFF"/>
                </a:solidFill>
              </a:defRPr>
            </a:lvl2pPr>
            <a:lvl3pPr indent="914400">
              <a:defRPr sz="1000">
                <a:solidFill>
                  <a:srgbClr val="FFFFFF"/>
                </a:solidFill>
              </a:defRPr>
            </a:lvl3pPr>
            <a:lvl4pPr indent="1371600">
              <a:defRPr sz="1000">
                <a:solidFill>
                  <a:srgbClr val="FFFFFF"/>
                </a:solidFill>
              </a:defRPr>
            </a:lvl4pPr>
            <a:lvl5pPr marL="0" indent="1828800">
              <a:buSzTx/>
              <a:buNone/>
              <a:defRPr sz="10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Straight Connector 7"/>
          <p:cNvSpPr/>
          <p:nvPr/>
        </p:nvSpPr>
        <p:spPr>
          <a:xfrm>
            <a:off x="577144" y="587022"/>
            <a:ext cx="2592001" cy="1"/>
          </a:xfrm>
          <a:prstGeom prst="line">
            <a:avLst/>
          </a:prstGeom>
          <a:ln w="22225">
            <a:solidFill>
              <a:srgbClr val="FFFFF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0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7146924" y="-2"/>
            <a:ext cx="4464001" cy="270000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51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8086725" y="2911475"/>
            <a:ext cx="2592000" cy="1620000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52" name="Picture Placeholder 11"/>
          <p:cNvSpPr>
            <a:spLocks noGrp="1"/>
          </p:cNvSpPr>
          <p:nvPr>
            <p:ph type="pic" sz="quarter" idx="23"/>
          </p:nvPr>
        </p:nvSpPr>
        <p:spPr>
          <a:xfrm>
            <a:off x="5259387" y="3162300"/>
            <a:ext cx="2592001" cy="3096000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723786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ation 3 images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itle Text"/>
          <p:cNvSpPr txBox="1">
            <a:spLocks noGrp="1"/>
          </p:cNvSpPr>
          <p:nvPr>
            <p:ph type="title"/>
          </p:nvPr>
        </p:nvSpPr>
        <p:spPr>
          <a:xfrm>
            <a:off x="577146" y="721604"/>
            <a:ext cx="2592000" cy="3229506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ts val="2200"/>
              </a:lnSpc>
              <a:defRPr sz="21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6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7143" y="3994679"/>
            <a:ext cx="2592003" cy="5487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  <a:lvl2pPr marL="0" indent="457200">
              <a:buSzTx/>
              <a:buNone/>
              <a:defRPr sz="1000">
                <a:solidFill>
                  <a:srgbClr val="FFFFFF"/>
                </a:solidFill>
              </a:defRPr>
            </a:lvl2pPr>
            <a:lvl3pPr indent="914400">
              <a:defRPr sz="1000">
                <a:solidFill>
                  <a:srgbClr val="FFFFFF"/>
                </a:solidFill>
              </a:defRPr>
            </a:lvl3pPr>
            <a:lvl4pPr indent="1371600">
              <a:defRPr sz="1000">
                <a:solidFill>
                  <a:srgbClr val="FFFFFF"/>
                </a:solidFill>
              </a:defRPr>
            </a:lvl4pPr>
            <a:lvl5pPr marL="0" indent="1828800">
              <a:buSzTx/>
              <a:buNone/>
              <a:defRPr sz="10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2" name="Straight Connector 7"/>
          <p:cNvSpPr/>
          <p:nvPr/>
        </p:nvSpPr>
        <p:spPr>
          <a:xfrm>
            <a:off x="577144" y="587022"/>
            <a:ext cx="2592001" cy="1"/>
          </a:xfrm>
          <a:prstGeom prst="line">
            <a:avLst/>
          </a:prstGeom>
          <a:ln w="22225">
            <a:solidFill>
              <a:srgbClr val="FFFFFF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3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7146924" y="-2"/>
            <a:ext cx="4464001" cy="270000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64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8086725" y="2911475"/>
            <a:ext cx="2592000" cy="1620000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65" name="Picture Placeholder 11"/>
          <p:cNvSpPr>
            <a:spLocks noGrp="1"/>
          </p:cNvSpPr>
          <p:nvPr>
            <p:ph type="pic" sz="quarter" idx="23"/>
          </p:nvPr>
        </p:nvSpPr>
        <p:spPr>
          <a:xfrm>
            <a:off x="5259387" y="3162300"/>
            <a:ext cx="2592001" cy="3096000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8336472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498548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Brick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itle Text"/>
          <p:cNvSpPr txBox="1">
            <a:spLocks noGrp="1"/>
          </p:cNvSpPr>
          <p:nvPr>
            <p:ph type="title"/>
          </p:nvPr>
        </p:nvSpPr>
        <p:spPr>
          <a:xfrm>
            <a:off x="1666378" y="2146350"/>
            <a:ext cx="6249713" cy="1656000"/>
          </a:xfrm>
          <a:prstGeom prst="rect">
            <a:avLst/>
          </a:prstGeom>
          <a:ln w="22225">
            <a:solidFill>
              <a:srgbClr val="FFFFFF"/>
            </a:solidFill>
            <a:miter lim="800000"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9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077165" y="3809924"/>
            <a:ext cx="6495040" cy="936001"/>
          </a:xfrm>
          <a:prstGeom prst="rect">
            <a:avLst/>
          </a:prstGeom>
          <a:ln w="22225">
            <a:solidFill>
              <a:srgbClr val="FFFFFF"/>
            </a:solidFill>
            <a:round/>
          </a:ln>
        </p:spPr>
        <p:txBody>
          <a:bodyPr lIns="107999" tIns="107999" rIns="107999" bIns="107999" anchor="ctr">
            <a:normAutofit/>
          </a:bodyPr>
          <a:lstStyle>
            <a:lvl1pPr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1pPr>
            <a:lvl2pPr marL="0" indent="457200">
              <a:lnSpc>
                <a:spcPts val="4800"/>
              </a:lnSpc>
              <a:buSzTx/>
              <a:buNone/>
              <a:defRPr sz="4500" cap="all">
                <a:solidFill>
                  <a:srgbClr val="FFFFFF"/>
                </a:solidFill>
              </a:defRPr>
            </a:lvl2pPr>
            <a:lvl3pPr indent="914400"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3pPr>
            <a:lvl4pPr indent="1371600"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4pPr>
            <a:lvl5pPr marL="0" indent="1828800">
              <a:lnSpc>
                <a:spcPts val="4800"/>
              </a:lnSpc>
              <a:buSzTx/>
              <a:buNone/>
              <a:defRPr sz="4500" cap="all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112637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Brick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itle Text"/>
          <p:cNvSpPr txBox="1">
            <a:spLocks noGrp="1"/>
          </p:cNvSpPr>
          <p:nvPr>
            <p:ph type="title"/>
          </p:nvPr>
        </p:nvSpPr>
        <p:spPr>
          <a:xfrm>
            <a:off x="1666378" y="2146350"/>
            <a:ext cx="6249713" cy="1656000"/>
          </a:xfrm>
          <a:prstGeom prst="rect">
            <a:avLst/>
          </a:prstGeom>
          <a:ln w="22225">
            <a:solidFill>
              <a:srgbClr val="FFFFFF"/>
            </a:solidFill>
            <a:miter lim="800000"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0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077165" y="3809924"/>
            <a:ext cx="6495040" cy="936001"/>
          </a:xfrm>
          <a:prstGeom prst="rect">
            <a:avLst/>
          </a:prstGeom>
          <a:ln w="22225">
            <a:solidFill>
              <a:srgbClr val="FFFFFF"/>
            </a:solidFill>
            <a:round/>
          </a:ln>
        </p:spPr>
        <p:txBody>
          <a:bodyPr lIns="107999" tIns="107999" rIns="107999" bIns="107999" anchor="ctr">
            <a:normAutofit/>
          </a:bodyPr>
          <a:lstStyle>
            <a:lvl1pPr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1pPr>
            <a:lvl2pPr marL="0" indent="457200">
              <a:lnSpc>
                <a:spcPts val="4800"/>
              </a:lnSpc>
              <a:buSzTx/>
              <a:buNone/>
              <a:defRPr sz="4500" cap="all">
                <a:solidFill>
                  <a:srgbClr val="FFFFFF"/>
                </a:solidFill>
              </a:defRPr>
            </a:lvl2pPr>
            <a:lvl3pPr indent="914400"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3pPr>
            <a:lvl4pPr indent="1371600"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4pPr>
            <a:lvl5pPr marL="0" indent="1828800">
              <a:lnSpc>
                <a:spcPts val="4800"/>
              </a:lnSpc>
              <a:buSzTx/>
              <a:buNone/>
              <a:defRPr sz="4500" cap="all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2227773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Bricks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itle Text"/>
          <p:cNvSpPr txBox="1">
            <a:spLocks noGrp="1"/>
          </p:cNvSpPr>
          <p:nvPr>
            <p:ph type="title"/>
          </p:nvPr>
        </p:nvSpPr>
        <p:spPr>
          <a:xfrm>
            <a:off x="1666378" y="2146350"/>
            <a:ext cx="6249713" cy="1656000"/>
          </a:xfrm>
          <a:prstGeom prst="rect">
            <a:avLst/>
          </a:prstGeom>
          <a:ln w="22225">
            <a:solidFill>
              <a:srgbClr val="FFFFFF"/>
            </a:solidFill>
            <a:miter lim="800000"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077165" y="3809924"/>
            <a:ext cx="6495040" cy="936001"/>
          </a:xfrm>
          <a:prstGeom prst="rect">
            <a:avLst/>
          </a:prstGeom>
          <a:ln w="22225">
            <a:solidFill>
              <a:srgbClr val="FFFFFF"/>
            </a:solidFill>
            <a:round/>
          </a:ln>
        </p:spPr>
        <p:txBody>
          <a:bodyPr lIns="107999" tIns="107999" rIns="107999" bIns="107999" anchor="ctr">
            <a:normAutofit/>
          </a:bodyPr>
          <a:lstStyle>
            <a:lvl1pPr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1pPr>
            <a:lvl2pPr marL="0" indent="457200">
              <a:lnSpc>
                <a:spcPts val="4800"/>
              </a:lnSpc>
              <a:buSzTx/>
              <a:buNone/>
              <a:defRPr sz="4500" cap="all">
                <a:solidFill>
                  <a:srgbClr val="FFFFFF"/>
                </a:solidFill>
              </a:defRPr>
            </a:lvl2pPr>
            <a:lvl3pPr indent="914400"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3pPr>
            <a:lvl4pPr indent="1371600"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4pPr>
            <a:lvl5pPr marL="0" indent="1828800">
              <a:lnSpc>
                <a:spcPts val="4800"/>
              </a:lnSpc>
              <a:buSzTx/>
              <a:buNone/>
              <a:defRPr sz="4500" cap="all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8492717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Bricks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itle Text"/>
          <p:cNvSpPr txBox="1">
            <a:spLocks noGrp="1"/>
          </p:cNvSpPr>
          <p:nvPr>
            <p:ph type="title"/>
          </p:nvPr>
        </p:nvSpPr>
        <p:spPr>
          <a:xfrm>
            <a:off x="1666378" y="2146350"/>
            <a:ext cx="6249713" cy="1656000"/>
          </a:xfrm>
          <a:prstGeom prst="rect">
            <a:avLst/>
          </a:prstGeom>
          <a:ln w="22225">
            <a:solidFill>
              <a:srgbClr val="FFFFFF"/>
            </a:solidFill>
            <a:miter lim="800000"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2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077165" y="3809924"/>
            <a:ext cx="6495040" cy="936001"/>
          </a:xfrm>
          <a:prstGeom prst="rect">
            <a:avLst/>
          </a:prstGeom>
          <a:ln w="22225">
            <a:solidFill>
              <a:srgbClr val="FFFFFF"/>
            </a:solidFill>
            <a:round/>
          </a:ln>
        </p:spPr>
        <p:txBody>
          <a:bodyPr lIns="107999" tIns="107999" rIns="107999" bIns="107999" anchor="ctr">
            <a:normAutofit/>
          </a:bodyPr>
          <a:lstStyle>
            <a:lvl1pPr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1pPr>
            <a:lvl2pPr marL="0" indent="457200">
              <a:lnSpc>
                <a:spcPts val="4800"/>
              </a:lnSpc>
              <a:buSzTx/>
              <a:buNone/>
              <a:defRPr sz="4500" cap="all">
                <a:solidFill>
                  <a:srgbClr val="FFFFFF"/>
                </a:solidFill>
              </a:defRPr>
            </a:lvl2pPr>
            <a:lvl3pPr indent="914400"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3pPr>
            <a:lvl4pPr indent="1371600"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4pPr>
            <a:lvl5pPr marL="0" indent="1828800">
              <a:lnSpc>
                <a:spcPts val="4800"/>
              </a:lnSpc>
              <a:buSzTx/>
              <a:buNone/>
              <a:defRPr sz="4500" cap="all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7713994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Bricks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itle Text"/>
          <p:cNvSpPr txBox="1">
            <a:spLocks noGrp="1"/>
          </p:cNvSpPr>
          <p:nvPr>
            <p:ph type="title"/>
          </p:nvPr>
        </p:nvSpPr>
        <p:spPr>
          <a:xfrm>
            <a:off x="1666378" y="2146350"/>
            <a:ext cx="6249713" cy="1656000"/>
          </a:xfrm>
          <a:prstGeom prst="rect">
            <a:avLst/>
          </a:prstGeom>
          <a:ln w="22225">
            <a:solidFill>
              <a:srgbClr val="FFFFFF"/>
            </a:solidFill>
            <a:miter lim="800000"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077165" y="3809924"/>
            <a:ext cx="6495040" cy="936001"/>
          </a:xfrm>
          <a:prstGeom prst="rect">
            <a:avLst/>
          </a:prstGeom>
          <a:ln w="22225">
            <a:solidFill>
              <a:srgbClr val="FFFFFF"/>
            </a:solidFill>
            <a:round/>
          </a:ln>
        </p:spPr>
        <p:txBody>
          <a:bodyPr lIns="107999" tIns="107999" rIns="107999" bIns="107999" anchor="ctr">
            <a:normAutofit/>
          </a:bodyPr>
          <a:lstStyle>
            <a:lvl1pPr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1pPr>
            <a:lvl2pPr marL="0" indent="457200">
              <a:lnSpc>
                <a:spcPts val="4800"/>
              </a:lnSpc>
              <a:buSzTx/>
              <a:buNone/>
              <a:defRPr sz="4500" cap="all">
                <a:solidFill>
                  <a:srgbClr val="FFFFFF"/>
                </a:solidFill>
              </a:defRPr>
            </a:lvl2pPr>
            <a:lvl3pPr indent="914400"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3pPr>
            <a:lvl4pPr indent="1371600"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4pPr>
            <a:lvl5pPr marL="0" indent="1828800">
              <a:lnSpc>
                <a:spcPts val="4800"/>
              </a:lnSpc>
              <a:buSzTx/>
              <a:buNone/>
              <a:defRPr sz="4500" cap="all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616515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 Bric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itle Text"/>
          <p:cNvSpPr txBox="1">
            <a:spLocks noGrp="1"/>
          </p:cNvSpPr>
          <p:nvPr>
            <p:ph type="title"/>
          </p:nvPr>
        </p:nvSpPr>
        <p:spPr>
          <a:xfrm>
            <a:off x="586515" y="2600999"/>
            <a:ext cx="4525416" cy="1656000"/>
          </a:xfrm>
          <a:prstGeom prst="rect">
            <a:avLst/>
          </a:prstGeom>
          <a:ln w="22225">
            <a:solidFill>
              <a:srgbClr val="FFFFFF"/>
            </a:solidFill>
            <a:miter lim="800000"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8589792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 Bric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itle Text"/>
          <p:cNvSpPr txBox="1">
            <a:spLocks noGrp="1"/>
          </p:cNvSpPr>
          <p:nvPr>
            <p:ph type="title"/>
          </p:nvPr>
        </p:nvSpPr>
        <p:spPr>
          <a:xfrm>
            <a:off x="586515" y="2600999"/>
            <a:ext cx="4525416" cy="1656000"/>
          </a:xfrm>
          <a:prstGeom prst="rect">
            <a:avLst/>
          </a:prstGeom>
          <a:ln w="22225">
            <a:solidFill>
              <a:srgbClr val="FFFFFF"/>
            </a:solidFill>
            <a:miter lim="800000"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506085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 Brick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itle Text"/>
          <p:cNvSpPr txBox="1">
            <a:spLocks noGrp="1"/>
          </p:cNvSpPr>
          <p:nvPr>
            <p:ph type="title"/>
          </p:nvPr>
        </p:nvSpPr>
        <p:spPr>
          <a:xfrm>
            <a:off x="586515" y="2600999"/>
            <a:ext cx="4525416" cy="1656000"/>
          </a:xfrm>
          <a:prstGeom prst="rect">
            <a:avLst/>
          </a:prstGeom>
          <a:ln w="22225">
            <a:solidFill>
              <a:srgbClr val="FFFFFF"/>
            </a:solidFill>
            <a:miter lim="800000"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574215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 Brick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itle Text"/>
          <p:cNvSpPr txBox="1">
            <a:spLocks noGrp="1"/>
          </p:cNvSpPr>
          <p:nvPr>
            <p:ph type="title"/>
          </p:nvPr>
        </p:nvSpPr>
        <p:spPr>
          <a:xfrm>
            <a:off x="586515" y="2600999"/>
            <a:ext cx="4525416" cy="1656000"/>
          </a:xfrm>
          <a:prstGeom prst="rect">
            <a:avLst/>
          </a:prstGeom>
          <a:ln w="22225">
            <a:solidFill>
              <a:srgbClr val="FFFFFF"/>
            </a:solidFill>
            <a:miter lim="800000"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263731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 Brick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itle Text"/>
          <p:cNvSpPr txBox="1">
            <a:spLocks noGrp="1"/>
          </p:cNvSpPr>
          <p:nvPr>
            <p:ph type="title"/>
          </p:nvPr>
        </p:nvSpPr>
        <p:spPr>
          <a:xfrm>
            <a:off x="586515" y="2600999"/>
            <a:ext cx="4525416" cy="1656000"/>
          </a:xfrm>
          <a:prstGeom prst="rect">
            <a:avLst/>
          </a:prstGeom>
          <a:ln w="22225">
            <a:solidFill>
              <a:srgbClr val="FFFFFF"/>
            </a:solidFill>
            <a:miter lim="800000"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ts val="4800"/>
              </a:lnSpc>
              <a:defRPr sz="4500" cap="all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1120793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and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chemeClr val="accent1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chemeClr val="accent1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27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6000" y="2569030"/>
            <a:ext cx="5400000" cy="3708001"/>
          </a:xfrm>
          <a:prstGeom prst="rect">
            <a:avLst/>
          </a:prstGeom>
        </p:spPr>
        <p:txBody>
          <a:bodyPr>
            <a:normAutofit/>
          </a:bodyPr>
          <a:lstStyle>
            <a:lvl2pPr marL="181799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0" name="Picture Placeholder 8"/>
          <p:cNvSpPr>
            <a:spLocks noGrp="1"/>
          </p:cNvSpPr>
          <p:nvPr>
            <p:ph type="pic" idx="21"/>
          </p:nvPr>
        </p:nvSpPr>
        <p:spPr>
          <a:xfrm>
            <a:off x="6221412" y="-2"/>
            <a:ext cx="5970588" cy="6858002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2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9193954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Body Level One…"/>
          <p:cNvSpPr txBox="1">
            <a:spLocks noGrp="1"/>
          </p:cNvSpPr>
          <p:nvPr>
            <p:ph type="body" idx="1"/>
          </p:nvPr>
        </p:nvSpPr>
        <p:spPr>
          <a:xfrm>
            <a:off x="576000" y="2570400"/>
            <a:ext cx="9144001" cy="3708001"/>
          </a:xfrm>
          <a:prstGeom prst="rect">
            <a:avLst/>
          </a:prstGeom>
        </p:spPr>
        <p:txBody>
          <a:bodyPr>
            <a:normAutofit/>
          </a:bodyPr>
          <a:lstStyle>
            <a:lvl2pPr marL="181799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chemeClr val="accent1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chemeClr val="accent1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2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1189881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5998" y="2570401"/>
            <a:ext cx="5400001" cy="3708001"/>
          </a:xfrm>
          <a:prstGeom prst="rect">
            <a:avLst/>
          </a:prstGeom>
        </p:spPr>
        <p:txBody>
          <a:bodyPr>
            <a:normAutofit/>
          </a:bodyPr>
          <a:lstStyle>
            <a:lvl2pPr marL="181799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8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chemeClr val="accent1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chemeClr val="accent1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2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0634036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5998" y="2570398"/>
            <a:ext cx="3528002" cy="3708001"/>
          </a:xfrm>
          <a:prstGeom prst="rect">
            <a:avLst/>
          </a:prstGeom>
        </p:spPr>
        <p:txBody>
          <a:bodyPr>
            <a:normAutofit/>
          </a:bodyPr>
          <a:lstStyle>
            <a:lvl2pPr marL="181799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7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chemeClr val="accent1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chemeClr val="accent1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3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4104570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5998" y="2570400"/>
            <a:ext cx="2016001" cy="3708001"/>
          </a:xfrm>
          <a:prstGeom prst="rect">
            <a:avLst/>
          </a:prstGeom>
        </p:spPr>
        <p:txBody>
          <a:bodyPr>
            <a:normAutofit/>
          </a:bodyPr>
          <a:lstStyle>
            <a:lvl2pPr marL="181799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6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chemeClr val="accent1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chemeClr val="accent1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3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8777141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icture Placeholder 4"/>
          <p:cNvSpPr>
            <a:spLocks noGrp="1"/>
          </p:cNvSpPr>
          <p:nvPr>
            <p:ph type="pic" idx="21"/>
          </p:nvPr>
        </p:nvSpPr>
        <p:spPr>
          <a:xfrm>
            <a:off x="576262" y="2570400"/>
            <a:ext cx="11039476" cy="370800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32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chemeClr val="accent1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chemeClr val="accent1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32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822026" y="1297970"/>
            <a:ext cx="3394409" cy="720001"/>
          </a:xfrm>
          <a:prstGeom prst="rect">
            <a:avLst/>
          </a:prstGeom>
          <a:ln w="25400">
            <a:solidFill>
              <a:schemeClr val="accent1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defRPr sz="3300" cap="all" spc="100">
                <a:solidFill>
                  <a:schemeClr val="accent1"/>
                </a:solidFill>
              </a:defRPr>
            </a:lvl1pPr>
            <a:lvl2pPr marL="0" indent="457200">
              <a:buSzTx/>
              <a:buNone/>
              <a:defRPr sz="3300" cap="all" spc="100">
                <a:solidFill>
                  <a:schemeClr val="accent1"/>
                </a:solidFill>
              </a:defRPr>
            </a:lvl2pPr>
            <a:lvl3pPr indent="914400">
              <a:defRPr sz="3300" cap="all" spc="100">
                <a:solidFill>
                  <a:schemeClr val="accent1"/>
                </a:solidFill>
              </a:defRPr>
            </a:lvl3pPr>
            <a:lvl4pPr indent="1371600">
              <a:defRPr sz="3300" cap="all" spc="100">
                <a:solidFill>
                  <a:schemeClr val="accent1"/>
                </a:solidFill>
              </a:defRPr>
            </a:lvl4pPr>
            <a:lvl5pPr marL="0" indent="1828800">
              <a:buSzTx/>
              <a:buNone/>
              <a:defRPr sz="3300" cap="all" spc="100">
                <a:solidFill>
                  <a:schemeClr val="accent1"/>
                </a:solidFill>
              </a:defRPr>
            </a:lvl5pPr>
          </a:lstStyle>
          <a:p>
            <a:r>
              <a:t>Second LIne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8336588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chemeClr val="accent1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chemeClr val="accent1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33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822026" y="1297970"/>
            <a:ext cx="3394409" cy="720001"/>
          </a:xfrm>
          <a:prstGeom prst="rect">
            <a:avLst/>
          </a:prstGeom>
          <a:ln w="25400">
            <a:solidFill>
              <a:schemeClr val="accent1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defRPr sz="3300" cap="all" spc="100">
                <a:solidFill>
                  <a:schemeClr val="accent1"/>
                </a:solidFill>
              </a:defRPr>
            </a:lvl1pPr>
            <a:lvl2pPr marL="0" indent="457200">
              <a:buSzTx/>
              <a:buNone/>
              <a:defRPr sz="3300" cap="all" spc="100">
                <a:solidFill>
                  <a:schemeClr val="accent1"/>
                </a:solidFill>
              </a:defRPr>
            </a:lvl2pPr>
            <a:lvl3pPr indent="914400">
              <a:defRPr sz="3300" cap="all" spc="100">
                <a:solidFill>
                  <a:schemeClr val="accent1"/>
                </a:solidFill>
              </a:defRPr>
            </a:lvl3pPr>
            <a:lvl4pPr indent="1371600">
              <a:defRPr sz="3300" cap="all" spc="100">
                <a:solidFill>
                  <a:schemeClr val="accent1"/>
                </a:solidFill>
              </a:defRPr>
            </a:lvl4pPr>
            <a:lvl5pPr marL="0" indent="1828800">
              <a:buSzTx/>
              <a:buNone/>
              <a:defRPr sz="3300" cap="all" spc="100">
                <a:solidFill>
                  <a:schemeClr val="accent1"/>
                </a:solidFill>
              </a:defRPr>
            </a:lvl5pPr>
          </a:lstStyle>
          <a:p>
            <a:r>
              <a:t>Second line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7437892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and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3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6000" y="2569030"/>
            <a:ext cx="5400000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5" name="Picture Placeholder 8"/>
          <p:cNvSpPr>
            <a:spLocks noGrp="1"/>
          </p:cNvSpPr>
          <p:nvPr>
            <p:ph type="pic" idx="21"/>
          </p:nvPr>
        </p:nvSpPr>
        <p:spPr>
          <a:xfrm>
            <a:off x="6221412" y="-2"/>
            <a:ext cx="5970588" cy="6858002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3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3442725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Body Level One…"/>
          <p:cNvSpPr txBox="1">
            <a:spLocks noGrp="1"/>
          </p:cNvSpPr>
          <p:nvPr>
            <p:ph type="body" idx="1"/>
          </p:nvPr>
        </p:nvSpPr>
        <p:spPr>
          <a:xfrm>
            <a:off x="576000" y="2570400"/>
            <a:ext cx="9144001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3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173166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5998" y="2570401"/>
            <a:ext cx="5400001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3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955113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5998" y="2570398"/>
            <a:ext cx="3528002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3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9622991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5998" y="2570400"/>
            <a:ext cx="2016001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3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0845084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icture Placeholder 4"/>
          <p:cNvSpPr>
            <a:spLocks noGrp="1"/>
          </p:cNvSpPr>
          <p:nvPr>
            <p:ph type="pic" idx="21"/>
          </p:nvPr>
        </p:nvSpPr>
        <p:spPr>
          <a:xfrm>
            <a:off x="576262" y="2570400"/>
            <a:ext cx="11039476" cy="370800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39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39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822026" y="1297970"/>
            <a:ext cx="3394409" cy="720001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defRPr sz="3300" cap="all" spc="100">
                <a:solidFill>
                  <a:srgbClr val="FFFFFF"/>
                </a:solidFill>
              </a:defRPr>
            </a:lvl1pPr>
            <a:lvl2pPr marL="0" indent="457200">
              <a:buSzTx/>
              <a:buNone/>
              <a:defRPr sz="3300" cap="all" spc="100">
                <a:solidFill>
                  <a:srgbClr val="FFFFFF"/>
                </a:solidFill>
              </a:defRPr>
            </a:lvl2pPr>
            <a:lvl3pPr indent="914400">
              <a:defRPr sz="3300" cap="all" spc="100">
                <a:solidFill>
                  <a:srgbClr val="FFFFFF"/>
                </a:solidFill>
              </a:defRPr>
            </a:lvl3pPr>
            <a:lvl4pPr indent="1371600">
              <a:defRPr sz="3300" cap="all" spc="100">
                <a:solidFill>
                  <a:srgbClr val="FFFFFF"/>
                </a:solidFill>
              </a:defRPr>
            </a:lvl4pPr>
            <a:lvl5pPr marL="0" indent="1828800">
              <a:buSzTx/>
              <a:buNone/>
              <a:defRPr sz="3300" cap="all" spc="100">
                <a:solidFill>
                  <a:srgbClr val="FFFFFF"/>
                </a:solidFill>
              </a:defRPr>
            </a:lvl5pPr>
          </a:lstStyle>
          <a:p>
            <a:r>
              <a:t>Second Line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1919400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40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822026" y="1297970"/>
            <a:ext cx="3394409" cy="720001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defRPr sz="3300" cap="all" spc="100">
                <a:solidFill>
                  <a:srgbClr val="FFFFFF"/>
                </a:solidFill>
              </a:defRPr>
            </a:lvl1pPr>
            <a:lvl2pPr marL="0" indent="457200">
              <a:buSzTx/>
              <a:buNone/>
              <a:defRPr sz="3300" cap="all" spc="100">
                <a:solidFill>
                  <a:srgbClr val="FFFFFF"/>
                </a:solidFill>
              </a:defRPr>
            </a:lvl2pPr>
            <a:lvl3pPr indent="914400">
              <a:defRPr sz="3300" cap="all" spc="100">
                <a:solidFill>
                  <a:srgbClr val="FFFFFF"/>
                </a:solidFill>
              </a:defRPr>
            </a:lvl3pPr>
            <a:lvl4pPr indent="1371600">
              <a:defRPr sz="3300" cap="all" spc="100">
                <a:solidFill>
                  <a:srgbClr val="FFFFFF"/>
                </a:solidFill>
              </a:defRPr>
            </a:lvl4pPr>
            <a:lvl5pPr marL="0" indent="1828800">
              <a:buSzTx/>
              <a:buNone/>
              <a:defRPr sz="3300" cap="all" spc="100">
                <a:solidFill>
                  <a:srgbClr val="FFFFFF"/>
                </a:solidFill>
              </a:defRPr>
            </a:lvl5pPr>
          </a:lstStyle>
          <a:p>
            <a:r>
              <a:t>Second line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1909814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and Imag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40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6000" y="2569030"/>
            <a:ext cx="5400000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0" name="Picture Placeholder 8"/>
          <p:cNvSpPr>
            <a:spLocks noGrp="1"/>
          </p:cNvSpPr>
          <p:nvPr>
            <p:ph type="pic" idx="21"/>
          </p:nvPr>
        </p:nvSpPr>
        <p:spPr>
          <a:xfrm>
            <a:off x="6221412" y="-2"/>
            <a:ext cx="5970588" cy="6858002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4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6806013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Body Level One…"/>
          <p:cNvSpPr txBox="1">
            <a:spLocks noGrp="1"/>
          </p:cNvSpPr>
          <p:nvPr>
            <p:ph type="body" idx="1"/>
          </p:nvPr>
        </p:nvSpPr>
        <p:spPr>
          <a:xfrm>
            <a:off x="576000" y="2570400"/>
            <a:ext cx="9144001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4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1113341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 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5998" y="2570401"/>
            <a:ext cx="5400001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8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4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4934559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5998" y="2570398"/>
            <a:ext cx="3528002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7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4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7013652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 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5998" y="2570400"/>
            <a:ext cx="2016001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6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4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9233917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Picture Placeholder 4"/>
          <p:cNvSpPr>
            <a:spLocks noGrp="1"/>
          </p:cNvSpPr>
          <p:nvPr>
            <p:ph type="pic" idx="21"/>
          </p:nvPr>
        </p:nvSpPr>
        <p:spPr>
          <a:xfrm>
            <a:off x="576262" y="2570400"/>
            <a:ext cx="11039476" cy="370800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45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45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822026" y="1297970"/>
            <a:ext cx="3394409" cy="720001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defRPr sz="3300" cap="all" spc="100">
                <a:solidFill>
                  <a:srgbClr val="FFFFFF"/>
                </a:solidFill>
              </a:defRPr>
            </a:lvl1pPr>
            <a:lvl2pPr marL="0" indent="457200">
              <a:buSzTx/>
              <a:buNone/>
              <a:defRPr sz="3300" cap="all" spc="100">
                <a:solidFill>
                  <a:srgbClr val="FFFFFF"/>
                </a:solidFill>
              </a:defRPr>
            </a:lvl2pPr>
            <a:lvl3pPr indent="914400">
              <a:defRPr sz="3300" cap="all" spc="100">
                <a:solidFill>
                  <a:srgbClr val="FFFFFF"/>
                </a:solidFill>
              </a:defRPr>
            </a:lvl3pPr>
            <a:lvl4pPr indent="1371600">
              <a:defRPr sz="3300" cap="all" spc="100">
                <a:solidFill>
                  <a:srgbClr val="FFFFFF"/>
                </a:solidFill>
              </a:defRPr>
            </a:lvl4pPr>
            <a:lvl5pPr marL="0" indent="1828800">
              <a:buSzTx/>
              <a:buNone/>
              <a:defRPr sz="3300" cap="all" spc="100">
                <a:solidFill>
                  <a:srgbClr val="FFFFFF"/>
                </a:solidFill>
              </a:defRPr>
            </a:lvl5pPr>
          </a:lstStyle>
          <a:p>
            <a:r>
              <a:t>Second Line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2213560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and Imag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47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6000" y="2569030"/>
            <a:ext cx="5400000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5" name="Picture Placeholder 8"/>
          <p:cNvSpPr>
            <a:spLocks noGrp="1"/>
          </p:cNvSpPr>
          <p:nvPr>
            <p:ph type="pic" idx="21"/>
          </p:nvPr>
        </p:nvSpPr>
        <p:spPr>
          <a:xfrm>
            <a:off x="6221412" y="-2"/>
            <a:ext cx="5970588" cy="6858002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4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2408322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Body Level One…"/>
          <p:cNvSpPr txBox="1">
            <a:spLocks noGrp="1"/>
          </p:cNvSpPr>
          <p:nvPr>
            <p:ph type="body" idx="1"/>
          </p:nvPr>
        </p:nvSpPr>
        <p:spPr>
          <a:xfrm>
            <a:off x="576000" y="2570400"/>
            <a:ext cx="9144001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4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0141575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 Content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5998" y="2570401"/>
            <a:ext cx="5400001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4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7209591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Content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5998" y="2570398"/>
            <a:ext cx="3528002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5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241290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 Content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5998" y="2570400"/>
            <a:ext cx="2016001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5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6004264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Picture Placeholder 4"/>
          <p:cNvSpPr>
            <a:spLocks noGrp="1"/>
          </p:cNvSpPr>
          <p:nvPr>
            <p:ph type="pic" idx="21"/>
          </p:nvPr>
        </p:nvSpPr>
        <p:spPr>
          <a:xfrm>
            <a:off x="576262" y="2570400"/>
            <a:ext cx="11039476" cy="370800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52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52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822026" y="1297970"/>
            <a:ext cx="3394409" cy="720001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defRPr sz="3300" cap="all" spc="100">
                <a:solidFill>
                  <a:srgbClr val="FFFFFF"/>
                </a:solidFill>
              </a:defRPr>
            </a:lvl1pPr>
            <a:lvl2pPr marL="0" indent="457200">
              <a:buSzTx/>
              <a:buNone/>
              <a:defRPr sz="3300" cap="all" spc="100">
                <a:solidFill>
                  <a:srgbClr val="FFFFFF"/>
                </a:solidFill>
              </a:defRPr>
            </a:lvl2pPr>
            <a:lvl3pPr indent="914400">
              <a:defRPr sz="3300" cap="all" spc="100">
                <a:solidFill>
                  <a:srgbClr val="FFFFFF"/>
                </a:solidFill>
              </a:defRPr>
            </a:lvl3pPr>
            <a:lvl4pPr indent="1371600">
              <a:defRPr sz="3300" cap="all" spc="100">
                <a:solidFill>
                  <a:srgbClr val="FFFFFF"/>
                </a:solidFill>
              </a:defRPr>
            </a:lvl4pPr>
            <a:lvl5pPr marL="0" indent="1828800">
              <a:buSzTx/>
              <a:buNone/>
              <a:defRPr sz="3300" cap="all" spc="100">
                <a:solidFill>
                  <a:srgbClr val="FFFFFF"/>
                </a:solidFill>
              </a:defRPr>
            </a:lvl5pPr>
          </a:lstStyle>
          <a:p>
            <a:r>
              <a:t>Second Line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2297185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53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822026" y="1297970"/>
            <a:ext cx="3394409" cy="720001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defRPr sz="3300" cap="all" spc="100">
                <a:solidFill>
                  <a:srgbClr val="FFFFFF"/>
                </a:solidFill>
              </a:defRPr>
            </a:lvl1pPr>
            <a:lvl2pPr marL="0" indent="457200">
              <a:buSzTx/>
              <a:buNone/>
              <a:defRPr sz="3300" cap="all" spc="100">
                <a:solidFill>
                  <a:srgbClr val="FFFFFF"/>
                </a:solidFill>
              </a:defRPr>
            </a:lvl2pPr>
            <a:lvl3pPr indent="914400">
              <a:defRPr sz="3300" cap="all" spc="100">
                <a:solidFill>
                  <a:srgbClr val="FFFFFF"/>
                </a:solidFill>
              </a:defRPr>
            </a:lvl3pPr>
            <a:lvl4pPr indent="1371600">
              <a:defRPr sz="3300" cap="all" spc="100">
                <a:solidFill>
                  <a:srgbClr val="FFFFFF"/>
                </a:solidFill>
              </a:defRPr>
            </a:lvl4pPr>
            <a:lvl5pPr marL="0" indent="1828800">
              <a:buSzTx/>
              <a:buNone/>
              <a:defRPr sz="3300" cap="all" spc="100">
                <a:solidFill>
                  <a:srgbClr val="FFFFFF"/>
                </a:solidFill>
              </a:defRPr>
            </a:lvl5pPr>
          </a:lstStyle>
          <a:p>
            <a:r>
              <a:t>Second line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5686919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and Image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5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6000" y="2569030"/>
            <a:ext cx="5400000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0" name="Picture Placeholder 8"/>
          <p:cNvSpPr>
            <a:spLocks noGrp="1"/>
          </p:cNvSpPr>
          <p:nvPr>
            <p:ph type="pic" idx="21"/>
          </p:nvPr>
        </p:nvSpPr>
        <p:spPr>
          <a:xfrm>
            <a:off x="6221412" y="-2"/>
            <a:ext cx="5970588" cy="6858002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5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793468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Body Level One…"/>
          <p:cNvSpPr txBox="1">
            <a:spLocks noGrp="1"/>
          </p:cNvSpPr>
          <p:nvPr>
            <p:ph type="body" idx="1"/>
          </p:nvPr>
        </p:nvSpPr>
        <p:spPr>
          <a:xfrm>
            <a:off x="576000" y="2570400"/>
            <a:ext cx="9144001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5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10554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 Content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5998" y="2570401"/>
            <a:ext cx="5400001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8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5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8032710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Content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5998" y="2570398"/>
            <a:ext cx="3528002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7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5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6808602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 Content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5998" y="2570400"/>
            <a:ext cx="2016001" cy="370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 marL="181799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6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5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8049690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Picture Placeholder 4"/>
          <p:cNvSpPr>
            <a:spLocks noGrp="1"/>
          </p:cNvSpPr>
          <p:nvPr>
            <p:ph type="pic" idx="21"/>
          </p:nvPr>
        </p:nvSpPr>
        <p:spPr>
          <a:xfrm>
            <a:off x="576262" y="2570400"/>
            <a:ext cx="11039476" cy="370800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58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58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822026" y="1297970"/>
            <a:ext cx="3394409" cy="720001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defRPr sz="3300" cap="all" spc="100">
                <a:solidFill>
                  <a:srgbClr val="FFFFFF"/>
                </a:solidFill>
              </a:defRPr>
            </a:lvl1pPr>
            <a:lvl2pPr marL="0" indent="457200">
              <a:buSzTx/>
              <a:buNone/>
              <a:defRPr sz="3300" cap="all" spc="100">
                <a:solidFill>
                  <a:srgbClr val="FFFFFF"/>
                </a:solidFill>
              </a:defRPr>
            </a:lvl2pPr>
            <a:lvl3pPr indent="914400">
              <a:defRPr sz="3300" cap="all" spc="100">
                <a:solidFill>
                  <a:srgbClr val="FFFFFF"/>
                </a:solidFill>
              </a:defRPr>
            </a:lvl3pPr>
            <a:lvl4pPr indent="1371600">
              <a:defRPr sz="3300" cap="all" spc="100">
                <a:solidFill>
                  <a:srgbClr val="FFFFFF"/>
                </a:solidFill>
              </a:defRPr>
            </a:lvl4pPr>
            <a:lvl5pPr marL="0" indent="1828800">
              <a:buSzTx/>
              <a:buNone/>
              <a:defRPr sz="3300" cap="all" spc="100">
                <a:solidFill>
                  <a:srgbClr val="FFFFFF"/>
                </a:solidFill>
              </a:defRPr>
            </a:lvl5pPr>
          </a:lstStyle>
          <a:p>
            <a:r>
              <a:t>Second Line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563696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76000" y="577970"/>
            <a:ext cx="3064183" cy="720002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lnSpc>
                <a:spcPct val="100000"/>
              </a:lnSpc>
              <a:defRPr sz="3300" cap="all"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59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822026" y="1297970"/>
            <a:ext cx="3394409" cy="720001"/>
          </a:xfrm>
          <a:prstGeom prst="rect">
            <a:avLst/>
          </a:prstGeom>
          <a:ln w="25400">
            <a:solidFill>
              <a:srgbClr val="FFFFFF"/>
            </a:solidFill>
            <a:round/>
          </a:ln>
        </p:spPr>
        <p:txBody>
          <a:bodyPr lIns="107999" tIns="107999" rIns="107999" bIns="107999">
            <a:normAutofit/>
          </a:bodyPr>
          <a:lstStyle>
            <a:lvl1pPr>
              <a:defRPr sz="3300" cap="all" spc="100">
                <a:solidFill>
                  <a:srgbClr val="FFFFFF"/>
                </a:solidFill>
              </a:defRPr>
            </a:lvl1pPr>
            <a:lvl2pPr marL="0" indent="457200">
              <a:buSzTx/>
              <a:buNone/>
              <a:defRPr sz="3300" cap="all" spc="100">
                <a:solidFill>
                  <a:srgbClr val="FFFFFF"/>
                </a:solidFill>
              </a:defRPr>
            </a:lvl2pPr>
            <a:lvl3pPr indent="914400">
              <a:defRPr sz="3300" cap="all" spc="100">
                <a:solidFill>
                  <a:srgbClr val="FFFFFF"/>
                </a:solidFill>
              </a:defRPr>
            </a:lvl3pPr>
            <a:lvl4pPr indent="1371600">
              <a:defRPr sz="3300" cap="all" spc="100">
                <a:solidFill>
                  <a:srgbClr val="FFFFFF"/>
                </a:solidFill>
              </a:defRPr>
            </a:lvl4pPr>
            <a:lvl5pPr marL="0" indent="1828800">
              <a:buSzTx/>
              <a:buNone/>
              <a:defRPr sz="3300" cap="all" spc="100">
                <a:solidFill>
                  <a:srgbClr val="FFFFFF"/>
                </a:solidFill>
              </a:defRPr>
            </a:lvl5pPr>
          </a:lstStyle>
          <a:p>
            <a:r>
              <a:t>Second line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3185882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otes (DO NOT US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Title Text"/>
          <p:cNvSpPr txBox="1">
            <a:spLocks noGrp="1"/>
          </p:cNvSpPr>
          <p:nvPr>
            <p:ph type="title"/>
          </p:nvPr>
        </p:nvSpPr>
        <p:spPr>
          <a:xfrm>
            <a:off x="576000" y="577970"/>
            <a:ext cx="5400000" cy="905774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ts val="2900"/>
              </a:lnSpc>
              <a:defRPr sz="2900">
                <a:solidFill>
                  <a:schemeClr val="accent2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6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446258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00E9D-0CA3-1F37-08B9-3BD7A0A2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0070C-433F-AC12-8925-B3BC6D2E1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BF093-CFF4-6AA4-E972-6D272C657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F696F-B962-494C-8B45-C77990670017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FA4A1-F378-4235-A830-0B8E1F8D7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DD0B1-C063-B027-EDEB-3A94D1CFF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A7BD-E959-47FD-905F-FB748AA7F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547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7376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>
              <a:defRPr sz="900" b="1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366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  <p:sldLayoutId id="2147483697" r:id="rId35"/>
    <p:sldLayoutId id="2147483698" r:id="rId36"/>
    <p:sldLayoutId id="2147483699" r:id="rId37"/>
    <p:sldLayoutId id="2147483700" r:id="rId38"/>
    <p:sldLayoutId id="2147483701" r:id="rId39"/>
    <p:sldLayoutId id="2147483702" r:id="rId40"/>
    <p:sldLayoutId id="2147483703" r:id="rId41"/>
    <p:sldLayoutId id="2147483704" r:id="rId42"/>
    <p:sldLayoutId id="2147483705" r:id="rId43"/>
    <p:sldLayoutId id="2147483706" r:id="rId44"/>
    <p:sldLayoutId id="2147483707" r:id="rId45"/>
    <p:sldLayoutId id="2147483708" r:id="rId46"/>
    <p:sldLayoutId id="2147483709" r:id="rId47"/>
    <p:sldLayoutId id="2147483710" r:id="rId48"/>
    <p:sldLayoutId id="2147483711" r:id="rId49"/>
    <p:sldLayoutId id="2147483712" r:id="rId50"/>
    <p:sldLayoutId id="2147483713" r:id="rId51"/>
    <p:sldLayoutId id="2147483714" r:id="rId52"/>
    <p:sldLayoutId id="2147483715" r:id="rId53"/>
    <p:sldLayoutId id="2147483716" r:id="rId54"/>
    <p:sldLayoutId id="2147483717" r:id="rId55"/>
    <p:sldLayoutId id="2147483718" r:id="rId56"/>
    <p:sldLayoutId id="2147483719" r:id="rId57"/>
    <p:sldLayoutId id="2147483720" r:id="rId58"/>
  </p:sldLayoutIdLst>
  <p:transition spd="med"/>
  <p:hf sldNum="0" hd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179999" marR="0" indent="-179999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179999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185142" marR="0" indent="-18514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2514600" marR="0" indent="-228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2971800" marR="0" indent="-228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429000" marR="0" indent="-228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3886200" marR="0" indent="-228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7.tiff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 descr="A drop of liquid in a drop of liquid&#10;&#10;Description automatically generated">
            <a:extLst>
              <a:ext uri="{FF2B5EF4-FFF2-40B4-BE49-F238E27FC236}">
                <a16:creationId xmlns:a16="http://schemas.microsoft.com/office/drawing/2014/main" id="{CED81F2F-FCBC-7707-FA1F-1A95C059D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124139">
            <a:off x="4518115" y="5732469"/>
            <a:ext cx="1111379" cy="11113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63DAA-2C6A-4B3D-B829-6578303F6E04}"/>
              </a:ext>
            </a:extLst>
          </p:cNvPr>
          <p:cNvSpPr/>
          <p:nvPr/>
        </p:nvSpPr>
        <p:spPr>
          <a:xfrm>
            <a:off x="1134795" y="6404239"/>
            <a:ext cx="244316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>
                <a:solidFill>
                  <a:srgbClr val="FFFFFF"/>
                </a:solidFill>
              </a:defRPr>
            </a:pPr>
            <a:r>
              <a:rPr kumimoji="0" lang="en-GB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www.liverpool.ac.uk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/emunit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/</a:t>
            </a: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>
                <a:solidFill>
                  <a:srgbClr val="FFFFFF"/>
                </a:solidFill>
              </a:defRPr>
            </a:pPr>
            <a:endParaRPr kumimoji="0" lang="en-GB" sz="1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879C0D7D-7A41-0EEB-412F-FDC2961D6E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03706" cy="810999"/>
          </a:xfrm>
          <a:prstGeom prst="rect">
            <a:avLst/>
          </a:prstGeom>
        </p:spPr>
      </p:pic>
      <p:pic>
        <p:nvPicPr>
          <p:cNvPr id="9" name="Picture 8" descr="A yellow and blue circles&#10;&#10;Description automatically generated">
            <a:extLst>
              <a:ext uri="{FF2B5EF4-FFF2-40B4-BE49-F238E27FC236}">
                <a16:creationId xmlns:a16="http://schemas.microsoft.com/office/drawing/2014/main" id="{3630820C-0E83-BB85-B1DD-79C9C35A6E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1"/>
          <a:stretch/>
        </p:blipFill>
        <p:spPr>
          <a:xfrm>
            <a:off x="10001872" y="0"/>
            <a:ext cx="2161407" cy="2057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2A783B-EF51-41AE-DD87-AD269CBB4C0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083" t="36590" r="23047" b="39913"/>
          <a:stretch/>
        </p:blipFill>
        <p:spPr>
          <a:xfrm>
            <a:off x="95922" y="5976725"/>
            <a:ext cx="889625" cy="6807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B623AC-B1F6-2DDF-C03F-D5C642586E08}"/>
              </a:ext>
            </a:extLst>
          </p:cNvPr>
          <p:cNvSpPr txBox="1"/>
          <p:nvPr/>
        </p:nvSpPr>
        <p:spPr>
          <a:xfrm>
            <a:off x="2463894" y="148470"/>
            <a:ext cx="6937829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CLEM Prep for drosophila brain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17" name="Picture 16" descr="A black and yellow and blue substance&#10;&#10;Description automatically generated with medium confidence">
            <a:extLst>
              <a:ext uri="{FF2B5EF4-FFF2-40B4-BE49-F238E27FC236}">
                <a16:creationId xmlns:a16="http://schemas.microsoft.com/office/drawing/2014/main" id="{1A2BC4B3-4346-39B3-C017-45F177F2FE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75957" y="1489682"/>
            <a:ext cx="1552942" cy="155294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7F9BFB-76B9-F2EB-F793-F6C77CD3BF97}"/>
              </a:ext>
            </a:extLst>
          </p:cNvPr>
          <p:cNvGrpSpPr>
            <a:grpSpLocks noChangeAspect="1"/>
          </p:cNvGrpSpPr>
          <p:nvPr/>
        </p:nvGrpSpPr>
        <p:grpSpPr>
          <a:xfrm>
            <a:off x="2761445" y="4022735"/>
            <a:ext cx="2381953" cy="1996716"/>
            <a:chOff x="447721" y="4233898"/>
            <a:chExt cx="2871243" cy="2386340"/>
          </a:xfrm>
        </p:grpSpPr>
        <p:pic>
          <p:nvPicPr>
            <p:cNvPr id="20" name="Picture 19" descr="A close up of a brown object&#10;&#10;Description automatically generated">
              <a:extLst>
                <a:ext uri="{FF2B5EF4-FFF2-40B4-BE49-F238E27FC236}">
                  <a16:creationId xmlns:a16="http://schemas.microsoft.com/office/drawing/2014/main" id="{22F5A9E7-28D7-1F5F-0FC4-4FD4EAA8AC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9" t="1571" r="4590" b="2948"/>
            <a:stretch/>
          </p:blipFill>
          <p:spPr>
            <a:xfrm flipV="1">
              <a:off x="447721" y="4233898"/>
              <a:ext cx="2871243" cy="2299958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4076CA9-BF20-5EC2-E06C-2A5A1F797F71}"/>
                </a:ext>
              </a:extLst>
            </p:cNvPr>
            <p:cNvSpPr>
              <a:spLocks/>
            </p:cNvSpPr>
            <p:nvPr/>
          </p:nvSpPr>
          <p:spPr>
            <a:xfrm>
              <a:off x="2586383" y="4846798"/>
              <a:ext cx="711920" cy="1346057"/>
            </a:xfrm>
            <a:prstGeom prst="rect">
              <a:avLst/>
            </a:prstGeom>
            <a:pattFill prst="lgGrid">
              <a:fgClr>
                <a:schemeClr val="bg1"/>
              </a:fgClr>
              <a:bgClr>
                <a:schemeClr val="tx2"/>
              </a:bgClr>
            </a:pattFill>
            <a:ln w="22225" cap="flat">
              <a:solidFill>
                <a:schemeClr val="accent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245A858-7C87-FFA7-30C5-2B6A8B03EA4F}"/>
                </a:ext>
              </a:extLst>
            </p:cNvPr>
            <p:cNvSpPr>
              <a:spLocks/>
            </p:cNvSpPr>
            <p:nvPr/>
          </p:nvSpPr>
          <p:spPr>
            <a:xfrm>
              <a:off x="447721" y="4846798"/>
              <a:ext cx="711920" cy="1346057"/>
            </a:xfrm>
            <a:prstGeom prst="rect">
              <a:avLst/>
            </a:prstGeom>
            <a:pattFill prst="lgGrid">
              <a:fgClr>
                <a:schemeClr val="bg1"/>
              </a:fgClr>
              <a:bgClr>
                <a:schemeClr val="tx2"/>
              </a:bgClr>
            </a:pattFill>
            <a:ln w="22225" cap="flat">
              <a:solidFill>
                <a:schemeClr val="accent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50141A8-DF93-910F-BFBC-C23F9DD397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0151" y="4363997"/>
              <a:ext cx="2072191" cy="2256241"/>
            </a:xfrm>
            <a:prstGeom prst="ellipse">
              <a:avLst/>
            </a:prstGeom>
            <a:noFill/>
            <a:ln w="79375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2E00F023-0A70-61C6-1C88-D430072CA8D9}"/>
              </a:ext>
            </a:extLst>
          </p:cNvPr>
          <p:cNvSpPr txBox="1"/>
          <p:nvPr/>
        </p:nvSpPr>
        <p:spPr>
          <a:xfrm>
            <a:off x="3033145" y="1838032"/>
            <a:ext cx="2467782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sym typeface="Arial"/>
              </a:rPr>
              <a:t>Using a glass bottom imaging dish </a:t>
            </a:r>
            <a:r>
              <a:rPr lang="en-US" sz="1200" b="1" dirty="0">
                <a:solidFill>
                  <a:schemeClr val="tx2">
                    <a:lumMod val="20000"/>
                    <a:lumOff val="80000"/>
                  </a:schemeClr>
                </a:solidFill>
                <a:sym typeface="Arial"/>
              </a:rPr>
              <a:t>A</a:t>
            </a: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sym typeface="Arial"/>
              </a:rPr>
              <a:t>, put spacers made from sticky tape onto the c/s </a:t>
            </a:r>
            <a:r>
              <a:rPr lang="en-US" sz="1200" b="1" dirty="0">
                <a:solidFill>
                  <a:schemeClr val="tx2">
                    <a:lumMod val="20000"/>
                    <a:lumOff val="80000"/>
                  </a:schemeClr>
                </a:solidFill>
                <a:sym typeface="Arial"/>
              </a:rPr>
              <a:t>B</a:t>
            </a: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sym typeface="Arial"/>
              </a:rPr>
              <a:t>. Dissect fly brain and place between tape. place a 6mm PLL coated coverslip gently on top of brain for stability </a:t>
            </a:r>
            <a:r>
              <a:rPr lang="en-US" sz="1200" b="1" dirty="0">
                <a:solidFill>
                  <a:schemeClr val="tx2">
                    <a:lumMod val="20000"/>
                    <a:lumOff val="80000"/>
                  </a:schemeClr>
                </a:solidFill>
                <a:sym typeface="Arial"/>
              </a:rPr>
              <a:t>C</a:t>
            </a:r>
            <a:endParaRPr kumimoji="0" lang="en-US" sz="1200" b="1" i="0" u="none" strike="noStrike" cap="none" spc="0" normalizeH="0" baseline="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DDE2E19-40AA-E02B-A363-8FF52DE43D15}"/>
              </a:ext>
            </a:extLst>
          </p:cNvPr>
          <p:cNvSpPr txBox="1"/>
          <p:nvPr/>
        </p:nvSpPr>
        <p:spPr>
          <a:xfrm>
            <a:off x="5765770" y="3038359"/>
            <a:ext cx="1599129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sym typeface="Arial"/>
              </a:rPr>
              <a:t>Image brain </a:t>
            </a:r>
            <a:r>
              <a:rPr lang="en-US" sz="1200" b="1" dirty="0">
                <a:solidFill>
                  <a:schemeClr val="tx2">
                    <a:lumMod val="20000"/>
                    <a:lumOff val="80000"/>
                  </a:schemeClr>
                </a:solidFill>
                <a:sym typeface="Arial"/>
              </a:rPr>
              <a:t>D</a:t>
            </a:r>
            <a:endParaRPr kumimoji="0" lang="en-US" sz="1200" b="1" i="0" u="none" strike="noStrike" cap="none" spc="0" normalizeH="0" baseline="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615C037-5B44-BA1E-9EBB-C16EE49DC740}"/>
              </a:ext>
            </a:extLst>
          </p:cNvPr>
          <p:cNvGrpSpPr>
            <a:grpSpLocks noChangeAspect="1"/>
          </p:cNvGrpSpPr>
          <p:nvPr/>
        </p:nvGrpSpPr>
        <p:grpSpPr>
          <a:xfrm>
            <a:off x="195731" y="1368280"/>
            <a:ext cx="2782869" cy="2221371"/>
            <a:chOff x="447721" y="4233898"/>
            <a:chExt cx="2871243" cy="2387599"/>
          </a:xfrm>
        </p:grpSpPr>
        <p:pic>
          <p:nvPicPr>
            <p:cNvPr id="28" name="Picture 27" descr="A close up of a brown object&#10;&#10;Description automatically generated">
              <a:extLst>
                <a:ext uri="{FF2B5EF4-FFF2-40B4-BE49-F238E27FC236}">
                  <a16:creationId xmlns:a16="http://schemas.microsoft.com/office/drawing/2014/main" id="{69FC5087-A550-93A6-5E64-C8B34AE3D7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9" t="1571" r="4590" b="2948"/>
            <a:stretch/>
          </p:blipFill>
          <p:spPr>
            <a:xfrm flipV="1">
              <a:off x="447721" y="4233898"/>
              <a:ext cx="2871243" cy="2299958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707066B-D4A8-7D59-A643-C1B86918FA2C}"/>
                </a:ext>
              </a:extLst>
            </p:cNvPr>
            <p:cNvSpPr>
              <a:spLocks/>
            </p:cNvSpPr>
            <p:nvPr/>
          </p:nvSpPr>
          <p:spPr>
            <a:xfrm>
              <a:off x="2586383" y="4846798"/>
              <a:ext cx="711920" cy="1346057"/>
            </a:xfrm>
            <a:prstGeom prst="rect">
              <a:avLst/>
            </a:prstGeom>
            <a:pattFill prst="lgGrid">
              <a:fgClr>
                <a:schemeClr val="bg1"/>
              </a:fgClr>
              <a:bgClr>
                <a:schemeClr val="tx2"/>
              </a:bgClr>
            </a:pattFill>
            <a:ln w="22225" cap="flat">
              <a:solidFill>
                <a:schemeClr val="accent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24A4B89-C275-0826-92D8-788FEDAB1989}"/>
                </a:ext>
              </a:extLst>
            </p:cNvPr>
            <p:cNvSpPr>
              <a:spLocks/>
            </p:cNvSpPr>
            <p:nvPr/>
          </p:nvSpPr>
          <p:spPr>
            <a:xfrm>
              <a:off x="447721" y="4846798"/>
              <a:ext cx="711920" cy="1346057"/>
            </a:xfrm>
            <a:prstGeom prst="rect">
              <a:avLst/>
            </a:prstGeom>
            <a:pattFill prst="lgGrid">
              <a:fgClr>
                <a:schemeClr val="bg1"/>
              </a:fgClr>
              <a:bgClr>
                <a:schemeClr val="tx2"/>
              </a:bgClr>
            </a:pattFill>
            <a:ln w="22225" cap="flat">
              <a:solidFill>
                <a:schemeClr val="accent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DCF13DD-9FE6-763E-9380-D9BFDD0AF0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172" y="4365256"/>
              <a:ext cx="2072191" cy="2256241"/>
            </a:xfrm>
            <a:prstGeom prst="ellipse">
              <a:avLst/>
            </a:prstGeom>
            <a:noFill/>
            <a:ln w="79375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1028" name="Picture 4">
            <a:extLst>
              <a:ext uri="{FF2B5EF4-FFF2-40B4-BE49-F238E27FC236}">
                <a16:creationId xmlns:a16="http://schemas.microsoft.com/office/drawing/2014/main" id="{BCDFFF22-6573-CFDD-4EF7-8ADC2C1105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6" b="10391"/>
          <a:stretch/>
        </p:blipFill>
        <p:spPr bwMode="auto">
          <a:xfrm>
            <a:off x="5852940" y="3532387"/>
            <a:ext cx="1599129" cy="131164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A close-up of a magnifying glass&#10;&#10;Description automatically generated">
            <a:extLst>
              <a:ext uri="{FF2B5EF4-FFF2-40B4-BE49-F238E27FC236}">
                <a16:creationId xmlns:a16="http://schemas.microsoft.com/office/drawing/2014/main" id="{E98AE6BB-A5CA-923D-F806-9AEA5BB71E2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5" t="29311" r="21542" b="19386"/>
          <a:stretch/>
        </p:blipFill>
        <p:spPr>
          <a:xfrm>
            <a:off x="8104503" y="1807195"/>
            <a:ext cx="2456058" cy="235611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33" name="Picture 32" descr="A close-up of a metal tip&#10;&#10;Description automatically generated">
            <a:extLst>
              <a:ext uri="{FF2B5EF4-FFF2-40B4-BE49-F238E27FC236}">
                <a16:creationId xmlns:a16="http://schemas.microsoft.com/office/drawing/2014/main" id="{0535523F-9153-D432-E169-A2482A36FC9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7" t="37285" r="3003"/>
          <a:stretch/>
        </p:blipFill>
        <p:spPr>
          <a:xfrm>
            <a:off x="8548597" y="4502634"/>
            <a:ext cx="1591102" cy="200014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D408179-6A59-9F1E-18CE-47306D49D6D0}"/>
              </a:ext>
            </a:extLst>
          </p:cNvPr>
          <p:cNvSpPr txBox="1"/>
          <p:nvPr/>
        </p:nvSpPr>
        <p:spPr>
          <a:xfrm>
            <a:off x="5896006" y="4900383"/>
            <a:ext cx="1554215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just" hangingPunct="0"/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sym typeface="Arial"/>
              </a:rPr>
              <a:t>Fill mould </a:t>
            </a:r>
            <a:r>
              <a:rPr lang="en-US" sz="1200" b="1" dirty="0">
                <a:solidFill>
                  <a:schemeClr val="tx2">
                    <a:lumMod val="20000"/>
                    <a:lumOff val="80000"/>
                  </a:schemeClr>
                </a:solidFill>
                <a:sym typeface="Arial"/>
              </a:rPr>
              <a:t>G,</a:t>
            </a: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sym typeface="Arial"/>
              </a:rPr>
              <a:t> to top. with resin and place c/s on brain side down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71C267-A629-B265-C817-02602EF33108}"/>
              </a:ext>
            </a:extLst>
          </p:cNvPr>
          <p:cNvSpPr txBox="1"/>
          <p:nvPr/>
        </p:nvSpPr>
        <p:spPr>
          <a:xfrm>
            <a:off x="10638446" y="2614467"/>
            <a:ext cx="1609841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spc="0" normalizeH="0" baseline="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F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 After polymerization, Pop C/S off with the help of LN2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EAE90D6-AE91-F9AE-D479-6B1D99A07DC0}"/>
              </a:ext>
            </a:extLst>
          </p:cNvPr>
          <p:cNvSpPr txBox="1"/>
          <p:nvPr/>
        </p:nvSpPr>
        <p:spPr>
          <a:xfrm>
            <a:off x="257388" y="4420318"/>
            <a:ext cx="2318978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sym typeface="Arial"/>
              </a:rPr>
              <a:t>Gently pipette fixative under c/s </a:t>
            </a:r>
            <a:r>
              <a:rPr lang="en-US" sz="1200" b="1" dirty="0">
                <a:solidFill>
                  <a:schemeClr val="tx2">
                    <a:lumMod val="20000"/>
                    <a:lumOff val="80000"/>
                  </a:schemeClr>
                </a:solidFill>
                <a:sym typeface="Arial"/>
              </a:rPr>
              <a:t>E</a:t>
            </a: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sym typeface="Arial"/>
              </a:rPr>
              <a:t>. After fixation use a razor blade to gently lift c/s from tape </a:t>
            </a:r>
            <a:r>
              <a:rPr lang="en-US" sz="1200" b="1" dirty="0">
                <a:solidFill>
                  <a:schemeClr val="tx2">
                    <a:lumMod val="20000"/>
                    <a:lumOff val="80000"/>
                  </a:schemeClr>
                </a:solidFill>
                <a:sym typeface="Arial"/>
              </a:rPr>
              <a:t>F</a:t>
            </a: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sym typeface="Arial"/>
              </a:rPr>
              <a:t>. Brain should stay attached to c/s. Flip c/s over and continue with staining/dehydration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A34B99A-11FB-8DE0-7A0D-5B31CC091384}"/>
              </a:ext>
            </a:extLst>
          </p:cNvPr>
          <p:cNvSpPr txBox="1"/>
          <p:nvPr/>
        </p:nvSpPr>
        <p:spPr>
          <a:xfrm>
            <a:off x="10139699" y="5245604"/>
            <a:ext cx="1591102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solidFill>
                  <a:schemeClr val="tx2">
                    <a:lumMod val="20000"/>
                    <a:lumOff val="80000"/>
                  </a:schemeClr>
                </a:solidFill>
                <a:sym typeface="Arial"/>
              </a:rPr>
              <a:t>Cut brain out, attach to pin in desired orientation H</a:t>
            </a:r>
          </a:p>
        </p:txBody>
      </p:sp>
      <p:pic>
        <p:nvPicPr>
          <p:cNvPr id="40" name="Picture 39" descr="A close-up of a chart&#10;&#10;Description automatically generated">
            <a:extLst>
              <a:ext uri="{FF2B5EF4-FFF2-40B4-BE49-F238E27FC236}">
                <a16:creationId xmlns:a16="http://schemas.microsoft.com/office/drawing/2014/main" id="{DFF6EA08-BA91-3B02-F8A7-091620E6820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92" t="7284" r="37747" b="82003"/>
          <a:stretch/>
        </p:blipFill>
        <p:spPr>
          <a:xfrm>
            <a:off x="211114" y="746658"/>
            <a:ext cx="978910" cy="609749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3CD4566-4AB2-F5FB-17AA-B8C1ABE49A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5" t="29959" r="19651" b="29744"/>
          <a:stretch/>
        </p:blipFill>
        <p:spPr bwMode="auto">
          <a:xfrm rot="2271374">
            <a:off x="4682492" y="4234195"/>
            <a:ext cx="943166" cy="48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673AE108-A559-BA08-B8A4-42E041F383C8}"/>
              </a:ext>
            </a:extLst>
          </p:cNvPr>
          <p:cNvSpPr txBox="1"/>
          <p:nvPr/>
        </p:nvSpPr>
        <p:spPr>
          <a:xfrm>
            <a:off x="122176" y="692144"/>
            <a:ext cx="41855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853FE3C-4031-A118-248D-4488352FC749}"/>
              </a:ext>
            </a:extLst>
          </p:cNvPr>
          <p:cNvSpPr txBox="1"/>
          <p:nvPr/>
        </p:nvSpPr>
        <p:spPr>
          <a:xfrm>
            <a:off x="2498135" y="1938509"/>
            <a:ext cx="41855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solidFill>
                  <a:srgbClr val="FF0000"/>
                </a:solidFill>
                <a:sym typeface="Arial"/>
              </a:rPr>
              <a:t>B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F1DA39-3546-638F-A46C-59421EF08052}"/>
              </a:ext>
            </a:extLst>
          </p:cNvPr>
          <p:cNvSpPr txBox="1"/>
          <p:nvPr/>
        </p:nvSpPr>
        <p:spPr>
          <a:xfrm>
            <a:off x="239970" y="1926834"/>
            <a:ext cx="41855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B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9C4AAE1-830E-056E-C220-836CD840FE3C}"/>
              </a:ext>
            </a:extLst>
          </p:cNvPr>
          <p:cNvSpPr txBox="1"/>
          <p:nvPr/>
        </p:nvSpPr>
        <p:spPr>
          <a:xfrm>
            <a:off x="1338646" y="3260796"/>
            <a:ext cx="41855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C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6ECFC1E-5D20-110D-A0CE-A25D4818F7CD}"/>
              </a:ext>
            </a:extLst>
          </p:cNvPr>
          <p:cNvSpPr txBox="1"/>
          <p:nvPr/>
        </p:nvSpPr>
        <p:spPr>
          <a:xfrm>
            <a:off x="5677442" y="1466290"/>
            <a:ext cx="41855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solidFill>
                  <a:srgbClr val="FF0000"/>
                </a:solidFill>
                <a:sym typeface="Arial"/>
              </a:rPr>
              <a:t>D</a:t>
            </a:r>
            <a:endParaRPr kumimoji="0" lang="en-US" sz="14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0FAF3C5-88A7-5BED-0721-162BA77E4360}"/>
              </a:ext>
            </a:extLst>
          </p:cNvPr>
          <p:cNvSpPr txBox="1"/>
          <p:nvPr/>
        </p:nvSpPr>
        <p:spPr>
          <a:xfrm>
            <a:off x="4145136" y="6033523"/>
            <a:ext cx="41855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solidFill>
                  <a:srgbClr val="FF0000"/>
                </a:solidFill>
                <a:sym typeface="Arial"/>
              </a:rPr>
              <a:t>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04BA05A-5701-8D76-78FF-DF4CCB6291CC}"/>
              </a:ext>
            </a:extLst>
          </p:cNvPr>
          <p:cNvSpPr txBox="1"/>
          <p:nvPr/>
        </p:nvSpPr>
        <p:spPr>
          <a:xfrm>
            <a:off x="4762841" y="3970478"/>
            <a:ext cx="41855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F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C4101FC-A652-5942-F84C-A090C50EE9FC}"/>
              </a:ext>
            </a:extLst>
          </p:cNvPr>
          <p:cNvSpPr txBox="1"/>
          <p:nvPr/>
        </p:nvSpPr>
        <p:spPr>
          <a:xfrm>
            <a:off x="5723530" y="3469015"/>
            <a:ext cx="41855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solidFill>
                  <a:srgbClr val="FF0000"/>
                </a:solidFill>
                <a:sym typeface="Arial"/>
              </a:rPr>
              <a:t>G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CDB8C9B-9460-8A3F-53DE-229DEBCECBEB}"/>
              </a:ext>
            </a:extLst>
          </p:cNvPr>
          <p:cNvSpPr txBox="1"/>
          <p:nvPr/>
        </p:nvSpPr>
        <p:spPr>
          <a:xfrm>
            <a:off x="7996498" y="1788444"/>
            <a:ext cx="41855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F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1F75AEE-CC50-1FE4-29EC-8AEBA7C86CD3}"/>
              </a:ext>
            </a:extLst>
          </p:cNvPr>
          <p:cNvSpPr txBox="1"/>
          <p:nvPr/>
        </p:nvSpPr>
        <p:spPr>
          <a:xfrm>
            <a:off x="8456104" y="4502634"/>
            <a:ext cx="41855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237134846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202B58"/>
      </a:lt1>
      <a:dk2>
        <a:srgbClr val="A7A7A7"/>
      </a:dk2>
      <a:lt2>
        <a:srgbClr val="535353"/>
      </a:lt2>
      <a:accent1>
        <a:srgbClr val="202B58"/>
      </a:accent1>
      <a:accent2>
        <a:srgbClr val="009CDE"/>
      </a:accent2>
      <a:accent3>
        <a:srgbClr val="00AB8E"/>
      </a:accent3>
      <a:accent4>
        <a:srgbClr val="FFD100"/>
      </a:accent4>
      <a:accent5>
        <a:srgbClr val="285C4D"/>
      </a:accent5>
      <a:accent6>
        <a:srgbClr val="F87C5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E48ECC058344409733458D4E16D7B5" ma:contentTypeVersion="15" ma:contentTypeDescription="Create a new document." ma:contentTypeScope="" ma:versionID="c0bf75fa52fb3d923dbaf838bbeb2859">
  <xsd:schema xmlns:xsd="http://www.w3.org/2001/XMLSchema" xmlns:xs="http://www.w3.org/2001/XMLSchema" xmlns:p="http://schemas.microsoft.com/office/2006/metadata/properties" xmlns:ns2="9e290e5b-8e35-448f-ad99-d02897a51c28" xmlns:ns3="7c2af565-8942-4c02-8755-965c4e23fe14" targetNamespace="http://schemas.microsoft.com/office/2006/metadata/properties" ma:root="true" ma:fieldsID="99234297af9432fa17f19b49417f1c7e" ns2:_="" ns3:_="">
    <xsd:import namespace="9e290e5b-8e35-448f-ad99-d02897a51c28"/>
    <xsd:import namespace="7c2af565-8942-4c02-8755-965c4e23fe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290e5b-8e35-448f-ad99-d02897a51c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da92847-300a-4b17-a195-b8e3c6aad5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2af565-8942-4c02-8755-965c4e23fe1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d2c33e3-9045-4d33-8dd6-4492c351c6ac}" ma:internalName="TaxCatchAll" ma:showField="CatchAllData" ma:web="7c2af565-8942-4c02-8755-965c4e23fe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2af565-8942-4c02-8755-965c4e23fe14" xsi:nil="true"/>
    <lcf76f155ced4ddcb4097134ff3c332f xmlns="9e290e5b-8e35-448f-ad99-d02897a51c2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AA1A6DC-BDF5-46D9-AF2C-BA6D1BFEA2DC}"/>
</file>

<file path=customXml/itemProps2.xml><?xml version="1.0" encoding="utf-8"?>
<ds:datastoreItem xmlns:ds="http://schemas.openxmlformats.org/officeDocument/2006/customXml" ds:itemID="{F1F890A7-0270-45B9-8B7F-E2436925012A}"/>
</file>

<file path=customXml/itemProps3.xml><?xml version="1.0" encoding="utf-8"?>
<ds:datastoreItem xmlns:ds="http://schemas.openxmlformats.org/officeDocument/2006/customXml" ds:itemID="{735C1645-A77E-4935-A49C-C1EF1DF17C5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Oliver</dc:creator>
  <cp:lastModifiedBy>Katie Reynolds</cp:lastModifiedBy>
  <cp:revision>2</cp:revision>
  <dcterms:created xsi:type="dcterms:W3CDTF">2024-12-10T10:23:58Z</dcterms:created>
  <dcterms:modified xsi:type="dcterms:W3CDTF">2024-12-11T10:58:15Z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0x0101007CE48ECC058344409733458D4E16D7B5</vt:lpwstr>
  </property>
</Properties>
</file>