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70410-556B-A8C6-C944-69D3D7212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E27BC-E4E9-9878-ABD9-52DF49ED8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D681D-A292-90E1-4592-D499D5CE0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EBF3D-9D56-EE54-74B9-1C2274DB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C2DAA-238A-96DE-1F4B-419F3DC2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15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87CD8-EB53-F9FF-7148-646A5882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D2BF3-9B56-05A9-C7A5-3C95876D0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A3849-461C-86AF-E657-85DB603C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6FEB7-64A7-CC93-A301-C073429A6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3CE39-2FFB-460D-C8B1-4229B1D6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51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49E46-220B-DAA0-4E00-872320B89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6F707-8084-2517-3929-2CD292233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D71CE-5214-61FF-2B59-62868519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152CE-16C4-4D12-29D6-CD07F19DF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34861-F8CE-AB08-3838-0DF916F5C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2844-716C-5279-68C3-7A9A317B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7AB1A-7F46-0D9B-C25A-FC4176A62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11D21-900C-B397-3AF6-86A5AB85A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1C58C-C458-398F-064E-FBD0F8BC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3BF0-D95A-3F4C-3429-E0E6FDE8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59CC4-0869-5E05-D39F-7F799F73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70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A569C-37EB-B64C-FE2E-1CAC041E1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11AAB-D4DB-0847-50B8-B008FC3A2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CE8BE-28FF-9C47-D71A-FA8B493DF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15352-FC74-B3EC-8B6F-B022FB3F2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668300-6A71-9755-D580-9D604140F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7FF7CE-9EA6-BAFC-B6F0-AE760DEB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5956B3-0944-0C4A-0281-8CDEFD83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820B1-D088-7BD5-700C-A25B6C9A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16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19AC0-92BA-44B3-50AA-89BD3B63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E46BC-1D11-EB69-8D00-54C88382D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B8FE89-7D54-CCAB-4D63-A8130BDB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A17D1C-F540-CD37-8E91-B1162F01D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449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86AA91-EECE-C8EE-F5BB-0FAD8AB9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F3515-42D6-8913-F829-B1F216953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C4892-5DB9-D97B-8422-8E394FEF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34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90318-9F51-3828-5285-0C0117A59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8CB7F-7CD6-0178-75CD-F138C6419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4C9B8-9303-A163-9B9D-58CB22A92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A1E78-8F3F-19C0-AAE6-F48DBF80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C283B-53F3-BD01-E7C5-8CDC513C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73565-D6D6-7E98-7F87-2F5213FA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9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B5D6-851B-A6D3-CA54-A503CF19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FA4DB8-0F42-8B36-A700-AF7D9CACB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9CA81-C4BD-2FC0-05F8-5433B8A03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F5E2D-770E-66A1-049E-CA78AEDC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453A8-2AB9-FF03-8B80-F1758D361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D13FB-F900-FF7F-EE37-ECEDC50E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81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8038A-1086-A171-E9B9-78367DB7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140C9-9442-C6A0-DFF2-CD064C7EB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C5277-36A3-2900-AD9D-AB3D56262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FDAA5-96AF-8484-12EE-8572B14BB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1F94A-EB8B-8EDF-A74B-7F313C19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994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7AB756-6AEA-50A6-D267-BDA03598F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AF1AD9-4BCA-5053-6A34-EAB7DD3B6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47312-0DAB-6996-B28E-A0CE07D9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90B73-D4AA-0822-0196-C9B5886E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46306-435B-2988-2AB1-02720CE0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17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070AC9-1D6D-DDE7-03DE-3EBA94E4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32B2F-ACF8-3041-C3C3-CB44D2211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396E2-0884-6738-7332-E9DFB091F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84E78-A2B5-48BC-BDA6-A5CF29E28FF6}" type="datetimeFigureOut">
              <a:rPr lang="en-GB" smtClean="0"/>
              <a:t>11/12/2024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2409D-4287-892D-97DA-667F75AF8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3E6B5-AAF6-8D73-6AE5-D1E613951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20E62C-E285-41AC-A054-232DB4072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89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4670C1-5319-1B3B-B927-0A87F60CB37F}"/>
              </a:ext>
            </a:extLst>
          </p:cNvPr>
          <p:cNvSpPr txBox="1"/>
          <p:nvPr/>
        </p:nvSpPr>
        <p:spPr>
          <a:xfrm>
            <a:off x="515566" y="340476"/>
            <a:ext cx="11391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/>
              <a:t>Easy method for cleaning Carbon Coater Glass Jar</a:t>
            </a:r>
          </a:p>
        </p:txBody>
      </p:sp>
      <p:pic>
        <p:nvPicPr>
          <p:cNvPr id="6" name="Picture 5" descr="A clear glass container on a white surface&#10;&#10;Description automatically generated">
            <a:extLst>
              <a:ext uri="{FF2B5EF4-FFF2-40B4-BE49-F238E27FC236}">
                <a16:creationId xmlns:a16="http://schemas.microsoft.com/office/drawing/2014/main" id="{CF417ADE-27CE-4F3C-B77C-F6F7F0957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61621" y="2901058"/>
            <a:ext cx="3986547" cy="2989910"/>
          </a:xfrm>
          <a:prstGeom prst="rect">
            <a:avLst/>
          </a:prstGeom>
        </p:spPr>
      </p:pic>
      <p:pic>
        <p:nvPicPr>
          <p:cNvPr id="8" name="Picture 7" descr="A close-up of a hand washing a metal bowl&#10;&#10;Description automatically generated">
            <a:extLst>
              <a:ext uri="{FF2B5EF4-FFF2-40B4-BE49-F238E27FC236}">
                <a16:creationId xmlns:a16="http://schemas.microsoft.com/office/drawing/2014/main" id="{5CB7FC1A-9CBD-EF14-32A3-442E58B2F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28615" y="2901058"/>
            <a:ext cx="3986548" cy="2989911"/>
          </a:xfrm>
          <a:prstGeom prst="rect">
            <a:avLst/>
          </a:prstGeom>
        </p:spPr>
      </p:pic>
      <p:pic>
        <p:nvPicPr>
          <p:cNvPr id="10" name="Picture 9" descr="A clear glass container on a white surface&#10;&#10;Description automatically generated">
            <a:extLst>
              <a:ext uri="{FF2B5EF4-FFF2-40B4-BE49-F238E27FC236}">
                <a16:creationId xmlns:a16="http://schemas.microsoft.com/office/drawing/2014/main" id="{CF7646E2-01A7-25FC-393F-201FE5E1F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5608" y="2901057"/>
            <a:ext cx="3986547" cy="2989910"/>
          </a:xfrm>
          <a:prstGeom prst="rect">
            <a:avLst/>
          </a:prstGeom>
        </p:spPr>
      </p:pic>
      <p:pic>
        <p:nvPicPr>
          <p:cNvPr id="12" name="Picture 11" descr="A metal cylinder with a black plastic cover&#10;&#10;Description automatically generated">
            <a:extLst>
              <a:ext uri="{FF2B5EF4-FFF2-40B4-BE49-F238E27FC236}">
                <a16:creationId xmlns:a16="http://schemas.microsoft.com/office/drawing/2014/main" id="{24A59BC8-1604-B16C-ABE4-05312A88C1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7126" y="2901058"/>
            <a:ext cx="3986548" cy="2989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30A104-38FB-F09D-0E13-0D37E5F8A3E6}"/>
              </a:ext>
            </a:extLst>
          </p:cNvPr>
          <p:cNvSpPr txBox="1"/>
          <p:nvPr/>
        </p:nvSpPr>
        <p:spPr>
          <a:xfrm>
            <a:off x="204281" y="1057078"/>
            <a:ext cx="11877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You come to use to carbon coater and the previous user has not cleaned it after use – annoying</a:t>
            </a:r>
          </a:p>
          <a:p>
            <a:r>
              <a:rPr lang="en-GB" dirty="0"/>
              <a:t>Ideally you need to have a clear jar so you can see the quality of the spark\coating, so need to clean before use</a:t>
            </a:r>
          </a:p>
          <a:p>
            <a:r>
              <a:rPr lang="en-GB" dirty="0"/>
              <a:t>Tip - If you hold the jar under warm\hot running water, the carbon should just rinse away, without having to rub clean</a:t>
            </a:r>
          </a:p>
          <a:p>
            <a:r>
              <a:rPr lang="en-GB" dirty="0"/>
              <a:t>Leaving a nice clean jar so you can get on with your coating – remember to clean after use though!</a:t>
            </a:r>
          </a:p>
        </p:txBody>
      </p:sp>
    </p:spTree>
    <p:extLst>
      <p:ext uri="{BB962C8B-B14F-4D97-AF65-F5344CB8AC3E}">
        <p14:creationId xmlns:p14="http://schemas.microsoft.com/office/powerpoint/2010/main" val="95504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5" ma:contentTypeDescription="Create a new document." ma:contentTypeScope="" ma:versionID="c0bf75fa52fb3d923dbaf838bbeb2859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99234297af9432fa17f19b49417f1c7e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D075845-2D6C-409D-BFDF-25FB7657FD54}"/>
</file>

<file path=customXml/itemProps2.xml><?xml version="1.0" encoding="utf-8"?>
<ds:datastoreItem xmlns:ds="http://schemas.openxmlformats.org/officeDocument/2006/customXml" ds:itemID="{06EFBC18-2BB0-4EB7-A33E-94349B9184B9}"/>
</file>

<file path=customXml/itemProps3.xml><?xml version="1.0" encoding="utf-8"?>
<ds:datastoreItem xmlns:ds="http://schemas.openxmlformats.org/officeDocument/2006/customXml" ds:itemID="{478BF921-FF70-4346-9313-67EB8407A91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Bagshaw, Heath</dc:creator>
  <cp:lastModifiedBy>Katie Reynolds</cp:lastModifiedBy>
  <cp:revision>1</cp:revision>
  <dcterms:created xsi:type="dcterms:W3CDTF">2024-12-06T11:41:04Z</dcterms:created>
  <dcterms:modified xsi:type="dcterms:W3CDTF">2024-12-11T11:00:08Z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0x0101007CE48ECC058344409733458D4E16D7B5</vt:lpwstr>
  </property>
</Properties>
</file>