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5418"/>
    <a:srgbClr val="D69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5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Ridler" userId="57d1c52e-0ec6-479f-b77c-9da7fe18851f" providerId="ADAL" clId="{06FE1958-597D-4179-9B76-21991E5BCB8D}"/>
    <pc:docChg chg="delSld">
      <pc:chgData name="Lucy Ridler" userId="57d1c52e-0ec6-479f-b77c-9da7fe18851f" providerId="ADAL" clId="{06FE1958-597D-4179-9B76-21991E5BCB8D}" dt="2026-11-04T15:09:20.836" v="0" actId="47"/>
      <pc:docMkLst>
        <pc:docMk/>
      </pc:docMkLst>
      <pc:sldChg chg="del">
        <pc:chgData name="Lucy Ridler" userId="57d1c52e-0ec6-479f-b77c-9da7fe18851f" providerId="ADAL" clId="{06FE1958-597D-4179-9B76-21991E5BCB8D}" dt="2026-11-04T15:09:20.836" v="0" actId="47"/>
        <pc:sldMkLst>
          <pc:docMk/>
          <pc:sldMk cId="4180710854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9A3B-0DF3-47FE-9C23-9516A859F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6C22B-43E3-4DC4-BBC4-4A1388095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51752-0F14-45FD-A561-362C5918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355C6-2981-4110-A52C-68F561F27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35629-04BF-4697-9AA5-6F3C4ABF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56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16036-6F59-4A63-B50C-E6E8D00A3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F19EC-62C4-43D1-B20D-1D3C255CC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5A6FE-9C67-4D0C-A58B-6DEE75C0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98DED-2A5B-46BA-BD02-772A6C6BC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658C4-8049-45BB-8711-D0A9FFE5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86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1F45-ED9C-4100-817D-65DBA20C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58E3B-D7F9-45B5-9ECE-DF3D0A7FB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D163D-ABCE-43B4-9E3B-6E338C2A3F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5DCA5-7B24-450D-BD1B-BC5EE0B59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B3939-2DC7-43DA-BF4F-0450392A0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14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A3170-69CF-43D8-AF0C-DFCFBC0A2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DECEB-D796-4D5F-BD23-2D0D1295C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A781F-8093-4AE2-94AA-EE1F64950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C759E-1B64-4853-9FE2-5E8CB18545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D5961-3C29-4B40-B1A2-58F41BA7E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141AC-C0A6-4C2F-9655-C13A9F796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97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68C02-5815-44EB-88DC-27390ACF7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AA3BC-2CC3-4FCC-A71F-42CFC0225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0AE86-12FB-4DC3-8E6D-82B3B269C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1A9E71-0797-4905-A075-7790F5EDBA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8CFAA4-C6CE-4F38-9D5E-E705E66E7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256568-B865-48AB-9BF2-D162F13D33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871D2F-BE6D-4F68-9466-3A2DEE8A5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7DFB40-AA94-49F3-B8C9-9503800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185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6058A-F881-46F8-A7DC-872AD572E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9E2882-05C6-49CC-B3C3-A5B9822AE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36717-D998-4B08-B63C-56138B384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A6AA6-B838-48BF-B75C-4E1E70B21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571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BC14A-36AB-4735-AFFC-406EDC0692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3C6180-EDA9-42E8-A2B4-C150504BB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2DA7B-E7A4-45EE-863B-637BBEA2A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91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94123-24DA-41DB-92A9-3E508601A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D714E-BBDF-4E68-B7EF-AAD388B68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CFC1C-FD8D-4B72-8490-0B64FFC72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F7346-813C-4D5E-98C5-649D7315F1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9BBC-9669-45D8-9B6A-18A924F51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CED51-1033-440F-9043-33FA3B440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77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72B06-9FEC-4F80-B046-B50D68A0F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5EE597-5536-4038-A19B-EC8C0F18C3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E83B2-D931-4841-B35F-F0B061614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10382-D0DD-4087-A020-79C888433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BE1F3-A101-4426-A35D-F339C3E1E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1EA1A4-5317-4C4A-BB90-4695CBB4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31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15BDD-8DC7-40B6-B79D-276C6D33E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41ED14-ED6F-44B4-A61E-2C30B5C88A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1AD11-792C-45F9-990B-76BBCE996E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5340C-32B0-4134-8F98-07E30546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984C6-393A-4259-868C-E815CE9F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733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0EA70-0FC1-4BD4-9425-F52C59E4AD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D652B7-E4EF-4FA1-BE4A-3158B5867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B91D5-ADBE-430B-ACF9-34605752AF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20278-94F5-4AEF-A516-F4E2B6114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A2E51-0B31-41ED-A342-A52F9C6FF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54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CC9040F-5247-A7C5-26E5-46927465070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1" t="30145" r="11137" b="2709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76200">
            <a:solidFill>
              <a:srgbClr val="765418"/>
            </a:solidFill>
          </a:ln>
        </p:spPr>
      </p:pic>
    </p:spTree>
    <p:extLst>
      <p:ext uri="{BB962C8B-B14F-4D97-AF65-F5344CB8AC3E}">
        <p14:creationId xmlns:p14="http://schemas.microsoft.com/office/powerpoint/2010/main" val="71864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1B35F-5617-BB62-DE71-60CFD263C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AF906F-C59F-9115-1053-45D0233CB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2356">
            <a:off x="482321" y="608389"/>
            <a:ext cx="5860694" cy="4157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426D34-D15D-4C00-966D-EEEFC12A1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761">
            <a:off x="5747929" y="2102766"/>
            <a:ext cx="5860694" cy="41574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0ED9EE-B874-B565-2A83-1D7BC15BF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21508">
            <a:off x="-244021" y="501012"/>
            <a:ext cx="1355026" cy="13550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07868FB-795D-37AD-E64F-5E7465EAC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9136">
            <a:off x="5102314" y="-256687"/>
            <a:ext cx="1355026" cy="135502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62818A6-181D-A548-6051-EE20C4DAEF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7615">
            <a:off x="8457183" y="1542371"/>
            <a:ext cx="1355026" cy="135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943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2af565-8942-4c02-8755-965c4e23fe14" xsi:nil="true"/>
    <lcf76f155ced4ddcb4097134ff3c332f xmlns="9e290e5b-8e35-448f-ad99-d02897a51c2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E48ECC058344409733458D4E16D7B5" ma:contentTypeVersion="16" ma:contentTypeDescription="Create a new document." ma:contentTypeScope="" ma:versionID="ce8232236d0d51bf966df8976cfe8e5d">
  <xsd:schema xmlns:xsd="http://www.w3.org/2001/XMLSchema" xmlns:xs="http://www.w3.org/2001/XMLSchema" xmlns:p="http://schemas.microsoft.com/office/2006/metadata/properties" xmlns:ns2="9e290e5b-8e35-448f-ad99-d02897a51c28" xmlns:ns3="7c2af565-8942-4c02-8755-965c4e23fe14" targetNamespace="http://schemas.microsoft.com/office/2006/metadata/properties" ma:root="true" ma:fieldsID="6f41234da1f613e2d341e2e9b3c9e574" ns2:_="" ns3:_="">
    <xsd:import namespace="9e290e5b-8e35-448f-ad99-d02897a51c28"/>
    <xsd:import namespace="7c2af565-8942-4c02-8755-965c4e23fe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90e5b-8e35-448f-ad99-d02897a51c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da92847-300a-4b17-a195-b8e3c6aad5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af565-8942-4c02-8755-965c4e23fe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d2c33e3-9045-4d33-8dd6-4492c351c6ac}" ma:internalName="TaxCatchAll" ma:showField="CatchAllData" ma:web="7c2af565-8942-4c02-8755-965c4e23f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F54CBD-CBFF-4A27-9F81-2637F64C0D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1E1362-0E2F-4762-8B7F-0FE06FD8CF30}">
  <ds:schemaRefs>
    <ds:schemaRef ds:uri="http://schemas.microsoft.com/office/2006/metadata/properties"/>
    <ds:schemaRef ds:uri="http://schemas.microsoft.com/office/infopath/2007/PartnerControls"/>
    <ds:schemaRef ds:uri="7c2af565-8942-4c02-8755-965c4e23fe14"/>
    <ds:schemaRef ds:uri="9e290e5b-8e35-448f-ad99-d02897a51c28"/>
  </ds:schemaRefs>
</ds:datastoreItem>
</file>

<file path=customXml/itemProps3.xml><?xml version="1.0" encoding="utf-8"?>
<ds:datastoreItem xmlns:ds="http://schemas.openxmlformats.org/officeDocument/2006/customXml" ds:itemID="{EA3DC349-A748-4F68-806C-21495A1E73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290e5b-8e35-448f-ad99-d02897a51c28"/>
    <ds:schemaRef ds:uri="7c2af565-8942-4c02-8755-965c4e23fe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Lucy Ridler</dc:creator>
  <cp:lastModifiedBy>Lucy Ridler</cp:lastModifiedBy>
  <cp:revision>3</cp:revision>
  <dcterms:created xsi:type="dcterms:W3CDTF">2025-01-13T15:30:24Z</dcterms:created>
  <dcterms:modified xsi:type="dcterms:W3CDTF">2026-11-04T15:09:28Z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0x0101007CE48ECC058344409733458D4E16D7B5</vt:lpwstr>
  </property>
  <property fmtid="{D5CDD505-2E9C-101B-9397-08002B2CF9AE}" pid="3" name="MediaServiceImageTags">
    <vt:lpwstr/>
  </property>
</Properties>
</file>